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14"/>
  </p:notesMasterIdLst>
  <p:handoutMasterIdLst>
    <p:handoutMasterId r:id="rId15"/>
  </p:handoutMasterIdLst>
  <p:sldIdLst>
    <p:sldId id="256" r:id="rId5"/>
    <p:sldId id="257" r:id="rId6"/>
    <p:sldId id="262" r:id="rId7"/>
    <p:sldId id="319" r:id="rId8"/>
    <p:sldId id="313" r:id="rId9"/>
    <p:sldId id="320" r:id="rId10"/>
    <p:sldId id="315" r:id="rId11"/>
    <p:sldId id="31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60" autoAdjust="0"/>
  </p:normalViewPr>
  <p:slideViewPr>
    <p:cSldViewPr snapToGrid="0">
      <p:cViewPr varScale="1">
        <p:scale>
          <a:sx n="86" d="100"/>
          <a:sy n="86" d="100"/>
        </p:scale>
        <p:origin x="562" y="58"/>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3/6/2024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3/6/2024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3</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5</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2734442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7</a:t>
            </a:fld>
            <a:endParaRPr lang="en-US" dirty="0"/>
          </a:p>
        </p:txBody>
      </p:sp>
    </p:spTree>
    <p:extLst>
      <p:ext uri="{BB962C8B-B14F-4D97-AF65-F5344CB8AC3E}">
        <p14:creationId xmlns:p14="http://schemas.microsoft.com/office/powerpoint/2010/main" val="377292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8</a:t>
            </a:fld>
            <a:endParaRPr lang="en-US" dirty="0"/>
          </a:p>
        </p:txBody>
      </p:sp>
    </p:spTree>
    <p:extLst>
      <p:ext uri="{BB962C8B-B14F-4D97-AF65-F5344CB8AC3E}">
        <p14:creationId xmlns:p14="http://schemas.microsoft.com/office/powerpoint/2010/main" val="330287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9</a:t>
            </a:fld>
            <a:endParaRPr lang="en-US" dirty="0"/>
          </a:p>
        </p:txBody>
      </p:sp>
    </p:spTree>
    <p:extLst>
      <p:ext uri="{BB962C8B-B14F-4D97-AF65-F5344CB8AC3E}">
        <p14:creationId xmlns:p14="http://schemas.microsoft.com/office/powerpoint/2010/main" val="3757332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08188DE9-5A5D-940E-A9B9-5CFB3A7C1A19}"/>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5" name="Content Placeholder 2">
            <a:extLst>
              <a:ext uri="{FF2B5EF4-FFF2-40B4-BE49-F238E27FC236}">
                <a16:creationId xmlns:a16="http://schemas.microsoft.com/office/drawing/2014/main" id="{A134A48A-4B33-4D5B-B419-07841EB58903}"/>
              </a:ext>
            </a:extLst>
          </p:cNvPr>
          <p:cNvSpPr>
            <a:spLocks noGrp="1"/>
          </p:cNvSpPr>
          <p:nvPr>
            <p:ph idx="10" hasCustomPrompt="1"/>
          </p:nvPr>
        </p:nvSpPr>
        <p:spPr>
          <a:xfrm>
            <a:off x="568164" y="1997132"/>
            <a:ext cx="4105436"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D84167E6-4D04-7A2D-23CD-96BBAF8BB09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BC648438-1E2A-193E-BB18-7CBA2B4929F7}"/>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704BF0ED-9E99-363F-C319-90444F339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A5F4DA9D-3116-000E-0A7B-D7B93F32481B}"/>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
        <p:nvSpPr>
          <p:cNvPr id="10" name="Table Placeholder 9">
            <a:extLst>
              <a:ext uri="{FF2B5EF4-FFF2-40B4-BE49-F238E27FC236}">
                <a16:creationId xmlns:a16="http://schemas.microsoft.com/office/drawing/2014/main" id="{98CFB27C-609E-49B0-CA37-A6CCB5E9DC5C}"/>
              </a:ext>
            </a:extLst>
          </p:cNvPr>
          <p:cNvSpPr>
            <a:spLocks noGrp="1"/>
          </p:cNvSpPr>
          <p:nvPr>
            <p:ph type="tbl" sz="quarter" idx="11" hasCustomPrompt="1"/>
          </p:nvPr>
        </p:nvSpPr>
        <p:spPr>
          <a:xfrm>
            <a:off x="4833938" y="1997075"/>
            <a:ext cx="6781268" cy="4232218"/>
          </a:xfrm>
        </p:spPr>
        <p:txBody>
          <a:bodyPr/>
          <a:lstStyle>
            <a:lvl1pPr>
              <a:defRPr/>
            </a:lvl1pPr>
          </a:lstStyle>
          <a:p>
            <a:r>
              <a:rPr lang="en-US" dirty="0"/>
              <a:t>Click to add table</a:t>
            </a:r>
          </a:p>
        </p:txBody>
      </p:sp>
    </p:spTree>
    <p:extLst>
      <p:ext uri="{BB962C8B-B14F-4D97-AF65-F5344CB8AC3E}">
        <p14:creationId xmlns:p14="http://schemas.microsoft.com/office/powerpoint/2010/main" val="41375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120C2CE9-09D7-C315-9A26-E750905F8DE9}"/>
              </a:ext>
            </a:extLst>
          </p:cNvPr>
          <p:cNvSpPr>
            <a:spLocks noGrp="1"/>
          </p:cNvSpPr>
          <p:nvPr>
            <p:ph type="title" hasCustomPrompt="1"/>
          </p:nvPr>
        </p:nvSpPr>
        <p:spPr>
          <a:xfrm>
            <a:off x="3157636" y="400049"/>
            <a:ext cx="8467760" cy="1185045"/>
          </a:xfrm>
        </p:spPr>
        <p:txBody>
          <a:bodyPr lIns="0">
            <a:normAutofit/>
          </a:bodyPr>
          <a:lstStyle>
            <a:lvl1pPr>
              <a:defRPr sz="3600"/>
            </a:lvl1pPr>
          </a:lstStyle>
          <a:p>
            <a:r>
              <a:rPr lang="en-US" dirty="0"/>
              <a:t>Click to add title</a:t>
            </a:r>
          </a:p>
        </p:txBody>
      </p:sp>
      <p:sp>
        <p:nvSpPr>
          <p:cNvPr id="8" name="Content Placeholder 2">
            <a:extLst>
              <a:ext uri="{FF2B5EF4-FFF2-40B4-BE49-F238E27FC236}">
                <a16:creationId xmlns:a16="http://schemas.microsoft.com/office/drawing/2014/main" id="{BB5F0A77-8ECB-36B0-0483-E734AB12FD75}"/>
              </a:ext>
            </a:extLst>
          </p:cNvPr>
          <p:cNvSpPr>
            <a:spLocks noGrp="1"/>
          </p:cNvSpPr>
          <p:nvPr>
            <p:ph idx="11" hasCustomPrompt="1"/>
          </p:nvPr>
        </p:nvSpPr>
        <p:spPr>
          <a:xfrm>
            <a:off x="3157636" y="1997132"/>
            <a:ext cx="5597686" cy="4356056"/>
          </a:xfrm>
        </p:spPr>
        <p:txBody>
          <a:bodyPr lIns="0">
            <a:normAutofit/>
          </a:bodyPr>
          <a:lstStyle>
            <a:lvl1pPr marL="0" indent="0">
              <a:lnSpc>
                <a:spcPct val="130000"/>
              </a:lnSpc>
              <a:buNone/>
              <a:defRPr sz="1800"/>
            </a:lvl1pPr>
            <a:lvl2pPr marL="645750" indent="-285750">
              <a:lnSpc>
                <a:spcPct val="130000"/>
              </a:lnSpc>
              <a:buFont typeface="Arial" panose="020B0604020202020204" pitchFamily="34" charset="0"/>
              <a:buChar char="•"/>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2">
            <a:extLst>
              <a:ext uri="{FF2B5EF4-FFF2-40B4-BE49-F238E27FC236}">
                <a16:creationId xmlns:a16="http://schemas.microsoft.com/office/drawing/2014/main" id="{CB4063C8-82E1-0B52-0D41-B642726AD1E6}"/>
              </a:ext>
            </a:extLst>
          </p:cNvPr>
          <p:cNvSpPr>
            <a:spLocks noGrp="1"/>
          </p:cNvSpPr>
          <p:nvPr>
            <p:ph sz="half" idx="10" hasCustomPrompt="1"/>
          </p:nvPr>
        </p:nvSpPr>
        <p:spPr>
          <a:xfrm>
            <a:off x="8945821" y="1997134"/>
            <a:ext cx="2679575" cy="4356054"/>
          </a:xfrm>
        </p:spPr>
        <p:txBody>
          <a:bodyPr>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grpSp>
        <p:nvGrpSpPr>
          <p:cNvPr id="93" name="Group 92">
            <a:extLst>
              <a:ext uri="{FF2B5EF4-FFF2-40B4-BE49-F238E27FC236}">
                <a16:creationId xmlns:a16="http://schemas.microsoft.com/office/drawing/2014/main" id="{0374DF95-81A4-1CFF-D87E-1DBCA565C792}"/>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4" name="Group 93">
              <a:extLst>
                <a:ext uri="{FF2B5EF4-FFF2-40B4-BE49-F238E27FC236}">
                  <a16:creationId xmlns:a16="http://schemas.microsoft.com/office/drawing/2014/main" id="{C15172FB-4F23-B7CE-4A45-A96A16F64C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00" name="Group 99">
                <a:extLst>
                  <a:ext uri="{FF2B5EF4-FFF2-40B4-BE49-F238E27FC236}">
                    <a16:creationId xmlns:a16="http://schemas.microsoft.com/office/drawing/2014/main" id="{78A1988F-4EE5-01C8-E1E2-EE21A6AF80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4" name="Straight Connector 103">
                  <a:extLst>
                    <a:ext uri="{FF2B5EF4-FFF2-40B4-BE49-F238E27FC236}">
                      <a16:creationId xmlns:a16="http://schemas.microsoft.com/office/drawing/2014/main" id="{59707535-B3AB-7212-B069-A366ABAFE26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4A54E3-A9EA-3476-B996-946D455F356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6" name="Rectangle 30">
                  <a:extLst>
                    <a:ext uri="{FF2B5EF4-FFF2-40B4-BE49-F238E27FC236}">
                      <a16:creationId xmlns:a16="http://schemas.microsoft.com/office/drawing/2014/main" id="{8096AB25-3A2B-B9B7-A68E-1974E3ED8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30">
                  <a:extLst>
                    <a:ext uri="{FF2B5EF4-FFF2-40B4-BE49-F238E27FC236}">
                      <a16:creationId xmlns:a16="http://schemas.microsoft.com/office/drawing/2014/main" id="{2085403A-97EF-4203-C58B-E41070E516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B2F8BD77-64E1-4FBD-81A4-E43A307C93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2" name="Freeform: Shape 101">
                  <a:extLst>
                    <a:ext uri="{FF2B5EF4-FFF2-40B4-BE49-F238E27FC236}">
                      <a16:creationId xmlns:a16="http://schemas.microsoft.com/office/drawing/2014/main" id="{323A0F3A-5730-3AFC-409F-6A67460C5A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3" name="Freeform: Shape 102">
                  <a:extLst>
                    <a:ext uri="{FF2B5EF4-FFF2-40B4-BE49-F238E27FC236}">
                      <a16:creationId xmlns:a16="http://schemas.microsoft.com/office/drawing/2014/main" id="{70681FEE-64CB-7074-366C-42CED6371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5" name="Group 94">
              <a:extLst>
                <a:ext uri="{FF2B5EF4-FFF2-40B4-BE49-F238E27FC236}">
                  <a16:creationId xmlns:a16="http://schemas.microsoft.com/office/drawing/2014/main" id="{08813273-0B3B-17D4-89E5-22B5D640785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96" name="Group 95">
                <a:extLst>
                  <a:ext uri="{FF2B5EF4-FFF2-40B4-BE49-F238E27FC236}">
                    <a16:creationId xmlns:a16="http://schemas.microsoft.com/office/drawing/2014/main" id="{8DEE50A8-DEB8-82E4-6939-22346B41BF8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8" name="Freeform 68">
                  <a:extLst>
                    <a:ext uri="{FF2B5EF4-FFF2-40B4-BE49-F238E27FC236}">
                      <a16:creationId xmlns:a16="http://schemas.microsoft.com/office/drawing/2014/main" id="{7C268328-6EF0-F968-28D1-9F0E5B0177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69">
                  <a:extLst>
                    <a:ext uri="{FF2B5EF4-FFF2-40B4-BE49-F238E27FC236}">
                      <a16:creationId xmlns:a16="http://schemas.microsoft.com/office/drawing/2014/main" id="{37BFDF79-1029-8C4B-621E-4A6C9DFB6D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7" name="Line 70">
                <a:extLst>
                  <a:ext uri="{FF2B5EF4-FFF2-40B4-BE49-F238E27FC236}">
                    <a16:creationId xmlns:a16="http://schemas.microsoft.com/office/drawing/2014/main" id="{20958208-D7CF-3479-7930-E3FB39DAA4D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8" name="Group 107">
            <a:extLst>
              <a:ext uri="{FF2B5EF4-FFF2-40B4-BE49-F238E27FC236}">
                <a16:creationId xmlns:a16="http://schemas.microsoft.com/office/drawing/2014/main" id="{A5445BB5-50E8-C707-7C74-32796AC9867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109" name="Group 108">
              <a:extLst>
                <a:ext uri="{FF2B5EF4-FFF2-40B4-BE49-F238E27FC236}">
                  <a16:creationId xmlns:a16="http://schemas.microsoft.com/office/drawing/2014/main" id="{60348311-F256-5764-CF61-E4D36CE7B8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5" name="Group 114">
                <a:extLst>
                  <a:ext uri="{FF2B5EF4-FFF2-40B4-BE49-F238E27FC236}">
                    <a16:creationId xmlns:a16="http://schemas.microsoft.com/office/drawing/2014/main" id="{965C0C66-56A0-6241-4611-3A2493CC25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19" name="Straight Connector 118">
                  <a:extLst>
                    <a:ext uri="{FF2B5EF4-FFF2-40B4-BE49-F238E27FC236}">
                      <a16:creationId xmlns:a16="http://schemas.microsoft.com/office/drawing/2014/main" id="{EACD9C93-31AC-1752-5BBC-966E9B2DBF9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D9C47F5-E53F-7F26-B78D-C86305CF012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1" name="Rectangle 30">
                  <a:extLst>
                    <a:ext uri="{FF2B5EF4-FFF2-40B4-BE49-F238E27FC236}">
                      <a16:creationId xmlns:a16="http://schemas.microsoft.com/office/drawing/2014/main" id="{83DE65FD-926B-50A2-C5CD-C1ED2C6BFDB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30">
                  <a:extLst>
                    <a:ext uri="{FF2B5EF4-FFF2-40B4-BE49-F238E27FC236}">
                      <a16:creationId xmlns:a16="http://schemas.microsoft.com/office/drawing/2014/main" id="{B2D4F39F-E241-2969-4965-6940516FC5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38E667E2-23D6-06EC-B435-059EACC0489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7" name="Freeform: Shape 116">
                  <a:extLst>
                    <a:ext uri="{FF2B5EF4-FFF2-40B4-BE49-F238E27FC236}">
                      <a16:creationId xmlns:a16="http://schemas.microsoft.com/office/drawing/2014/main" id="{76B00091-7194-5945-8734-F08C954FA7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8" name="Freeform: Shape 117">
                  <a:extLst>
                    <a:ext uri="{FF2B5EF4-FFF2-40B4-BE49-F238E27FC236}">
                      <a16:creationId xmlns:a16="http://schemas.microsoft.com/office/drawing/2014/main" id="{BBC29BA4-16A3-1452-4146-20264C0146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0" name="Group 109">
              <a:extLst>
                <a:ext uri="{FF2B5EF4-FFF2-40B4-BE49-F238E27FC236}">
                  <a16:creationId xmlns:a16="http://schemas.microsoft.com/office/drawing/2014/main" id="{6DEF5151-E1C8-79DA-AA94-F406CE561B0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1" name="Group 110">
                <a:extLst>
                  <a:ext uri="{FF2B5EF4-FFF2-40B4-BE49-F238E27FC236}">
                    <a16:creationId xmlns:a16="http://schemas.microsoft.com/office/drawing/2014/main" id="{A63FFA48-1F7E-5963-4AAD-A6E2C1D4B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3" name="Freeform 68">
                  <a:extLst>
                    <a:ext uri="{FF2B5EF4-FFF2-40B4-BE49-F238E27FC236}">
                      <a16:creationId xmlns:a16="http://schemas.microsoft.com/office/drawing/2014/main" id="{9B0AC0F7-48CE-DBC4-877B-C36BD9A0E2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9">
                  <a:extLst>
                    <a:ext uri="{FF2B5EF4-FFF2-40B4-BE49-F238E27FC236}">
                      <a16:creationId xmlns:a16="http://schemas.microsoft.com/office/drawing/2014/main" id="{9CE55AA7-08FE-768A-DFEA-13EE468895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2" name="Line 70">
                <a:extLst>
                  <a:ext uri="{FF2B5EF4-FFF2-40B4-BE49-F238E27FC236}">
                    <a16:creationId xmlns:a16="http://schemas.microsoft.com/office/drawing/2014/main" id="{EE9CD552-7569-2A39-A082-9790C85B6AA4}"/>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2" name="Straight Connector 1">
            <a:extLst>
              <a:ext uri="{FF2B5EF4-FFF2-40B4-BE49-F238E27FC236}">
                <a16:creationId xmlns:a16="http://schemas.microsoft.com/office/drawing/2014/main" id="{6F9AEDFC-F371-37C8-E0DA-7AAFA49CB82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157636"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0FD4A2EC-3D37-5ED6-3C9F-0CE19E6E5BD2}"/>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4" name="Footer Placeholder 6">
            <a:extLst>
              <a:ext uri="{FF2B5EF4-FFF2-40B4-BE49-F238E27FC236}">
                <a16:creationId xmlns:a16="http://schemas.microsoft.com/office/drawing/2014/main" id="{F4A13167-ABFC-A428-5DDD-7F6BAA8E9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FCEF8E96-D06F-D077-7044-401B18EE50E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4129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15290885-2BB2-6DEC-1F8F-AA5FF9F3F3B0}"/>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C06F9AAF-6332-F1FC-4AAC-EF9A6B867C25}"/>
              </a:ext>
            </a:extLst>
          </p:cNvPr>
          <p:cNvSpPr>
            <a:spLocks noGrp="1"/>
          </p:cNvSpPr>
          <p:nvPr>
            <p:ph type="tbl" sz="quarter" idx="10" hasCustomPrompt="1"/>
          </p:nvPr>
        </p:nvSpPr>
        <p:spPr>
          <a:xfrm>
            <a:off x="568324" y="2082801"/>
            <a:ext cx="11055511" cy="3856094"/>
          </a:xfrm>
        </p:spPr>
        <p:txBody>
          <a:bodyPr/>
          <a:lstStyle>
            <a:lvl1pPr>
              <a:defRPr/>
            </a:lvl1pPr>
          </a:lstStyle>
          <a:p>
            <a:r>
              <a:rPr lang="en-US" dirty="0"/>
              <a:t>Click to add table</a:t>
            </a:r>
          </a:p>
        </p:txBody>
      </p:sp>
      <p:cxnSp>
        <p:nvCxnSpPr>
          <p:cNvPr id="2" name="Straight Connector 1">
            <a:extLst>
              <a:ext uri="{FF2B5EF4-FFF2-40B4-BE49-F238E27FC236}">
                <a16:creationId xmlns:a16="http://schemas.microsoft.com/office/drawing/2014/main" id="{09F8C9F9-EE8B-8F0D-2DF6-5E4D272BD01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A24BD84-5B1C-458E-6F04-4D0EB689EFAC}"/>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5" name="Footer Placeholder 6">
            <a:extLst>
              <a:ext uri="{FF2B5EF4-FFF2-40B4-BE49-F238E27FC236}">
                <a16:creationId xmlns:a16="http://schemas.microsoft.com/office/drawing/2014/main" id="{379A34A7-6D50-3F63-9153-F866AF62D8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D424B4E-13D0-A782-7ECD-A34870A98410}"/>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72053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8688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8861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471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2968408" y="1187450"/>
            <a:ext cx="6255903" cy="2996901"/>
          </a:xfrm>
        </p:spPr>
        <p:txBody>
          <a:bodyPr>
            <a:noAutofit/>
          </a:bodyPr>
          <a:lstStyle>
            <a:lvl1pPr algn="ctr">
              <a:defRPr sz="4800"/>
            </a:lvl1pPr>
          </a:lstStyle>
          <a:p>
            <a:r>
              <a:rPr lang="en-US" dirty="0"/>
              <a:t>Click to add title</a:t>
            </a:r>
          </a:p>
        </p:txBody>
      </p:sp>
      <p:sp>
        <p:nvSpPr>
          <p:cNvPr id="9" name="Content Placeholder 8">
            <a:extLst>
              <a:ext uri="{FF2B5EF4-FFF2-40B4-BE49-F238E27FC236}">
                <a16:creationId xmlns:a16="http://schemas.microsoft.com/office/drawing/2014/main" id="{1C6B76DB-2767-87C4-10EE-4BBBF2841129}"/>
              </a:ext>
            </a:extLst>
          </p:cNvPr>
          <p:cNvSpPr>
            <a:spLocks noGrp="1"/>
          </p:cNvSpPr>
          <p:nvPr>
            <p:ph sz="quarter" idx="10" hasCustomPrompt="1"/>
          </p:nvPr>
        </p:nvSpPr>
        <p:spPr>
          <a:xfrm>
            <a:off x="2286000" y="4557712"/>
            <a:ext cx="7659688" cy="1639275"/>
          </a:xfrm>
        </p:spPr>
        <p:txBody>
          <a:bodyPr/>
          <a:lstStyle>
            <a:lvl1pPr marL="0" indent="0" algn="ctr" defTabSz="914400" rtl="0" eaLnBrk="1" latinLnBrk="0" hangingPunct="1">
              <a:lnSpc>
                <a:spcPct val="130000"/>
              </a:lnSpc>
              <a:spcBef>
                <a:spcPts val="1000"/>
              </a:spcBef>
              <a:buClr>
                <a:schemeClr val="accent3"/>
              </a:buClr>
              <a:buFont typeface="Arial" panose="020B0604020202020204" pitchFamily="34" charset="0"/>
              <a:buNone/>
              <a:defRPr lang="en-US" sz="1800" kern="1200" cap="all" spc="300" dirty="0" smtClean="0">
                <a:solidFill>
                  <a:schemeClr val="tx1">
                    <a:alpha val="60000"/>
                  </a:schemeClr>
                </a:solidFill>
                <a:latin typeface="+mn-lt"/>
                <a:ea typeface="+mn-ea"/>
                <a:cs typeface="+mn-cs"/>
              </a:defRPr>
            </a:lvl1pPr>
            <a:lvl2pPr marL="360000" indent="0" algn="ctr">
              <a:buFont typeface="Arial" panose="020B0604020202020204" pitchFamily="34" charset="0"/>
              <a:buNone/>
              <a:defRPr/>
            </a:lvl2pPr>
          </a:lstStyle>
          <a:p>
            <a:pPr lvl="0"/>
            <a:r>
              <a:rPr lang="en-US" dirty="0"/>
              <a:t>Click to add text</a:t>
            </a:r>
          </a:p>
          <a:p>
            <a:pPr lvl="1"/>
            <a:endParaRPr lang="en-US" dirty="0"/>
          </a:p>
        </p:txBody>
      </p:sp>
      <p:grpSp>
        <p:nvGrpSpPr>
          <p:cNvPr id="3" name="Group 2">
            <a:extLst>
              <a:ext uri="{FF2B5EF4-FFF2-40B4-BE49-F238E27FC236}">
                <a16:creationId xmlns:a16="http://schemas.microsoft.com/office/drawing/2014/main" id="{99F4A9DA-0E0F-BB15-37FE-7C47230AF41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 name="Group 3">
              <a:extLst>
                <a:ext uri="{FF2B5EF4-FFF2-40B4-BE49-F238E27FC236}">
                  <a16:creationId xmlns:a16="http://schemas.microsoft.com/office/drawing/2014/main" id="{A6D7EE9A-A325-1078-BB60-9FC75CAEB6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8" name="Freeform 64">
                <a:extLst>
                  <a:ext uri="{FF2B5EF4-FFF2-40B4-BE49-F238E27FC236}">
                    <a16:creationId xmlns:a16="http://schemas.microsoft.com/office/drawing/2014/main" id="{E3B36E34-9750-EC15-036F-4B675C295A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1">
                <a:extLst>
                  <a:ext uri="{FF2B5EF4-FFF2-40B4-BE49-F238E27FC236}">
                    <a16:creationId xmlns:a16="http://schemas.microsoft.com/office/drawing/2014/main" id="{06586384-27A4-246C-E62A-33558F884F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1">
                <a:extLst>
                  <a:ext uri="{FF2B5EF4-FFF2-40B4-BE49-F238E27FC236}">
                    <a16:creationId xmlns:a16="http://schemas.microsoft.com/office/drawing/2014/main" id="{5AA0A056-987B-0766-D8E8-C8D89A7EC7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8">
                <a:extLst>
                  <a:ext uri="{FF2B5EF4-FFF2-40B4-BE49-F238E27FC236}">
                    <a16:creationId xmlns:a16="http://schemas.microsoft.com/office/drawing/2014/main" id="{B8359D64-1AAE-C3D6-1AEB-701A90268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4">
                <a:extLst>
                  <a:ext uri="{FF2B5EF4-FFF2-40B4-BE49-F238E27FC236}">
                    <a16:creationId xmlns:a16="http://schemas.microsoft.com/office/drawing/2014/main" id="{40C577F2-9B8C-9987-0FDA-0B46E995AE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7">
                <a:extLst>
                  <a:ext uri="{FF2B5EF4-FFF2-40B4-BE49-F238E27FC236}">
                    <a16:creationId xmlns:a16="http://schemas.microsoft.com/office/drawing/2014/main" id="{E4A8A441-14F2-1181-7C03-9AF4D75DE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0">
                <a:extLst>
                  <a:ext uri="{FF2B5EF4-FFF2-40B4-BE49-F238E27FC236}">
                    <a16:creationId xmlns:a16="http://schemas.microsoft.com/office/drawing/2014/main" id="{3A0F5B06-DAD1-414A-4045-AC17788009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59">
                <a:extLst>
                  <a:ext uri="{FF2B5EF4-FFF2-40B4-BE49-F238E27FC236}">
                    <a16:creationId xmlns:a16="http://schemas.microsoft.com/office/drawing/2014/main" id="{6EAB1EB7-4688-82CC-051F-DB66DE38B8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2">
                <a:extLst>
                  <a:ext uri="{FF2B5EF4-FFF2-40B4-BE49-F238E27FC236}">
                    <a16:creationId xmlns:a16="http://schemas.microsoft.com/office/drawing/2014/main" id="{A9AB2401-8BD6-D082-7D34-198A6545D1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5">
                <a:extLst>
                  <a:ext uri="{FF2B5EF4-FFF2-40B4-BE49-F238E27FC236}">
                    <a16:creationId xmlns:a16="http://schemas.microsoft.com/office/drawing/2014/main" id="{3A90FDBC-4B7A-EDE5-0D04-338D0D4465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79">
                <a:extLst>
                  <a:ext uri="{FF2B5EF4-FFF2-40B4-BE49-F238E27FC236}">
                    <a16:creationId xmlns:a16="http://schemas.microsoft.com/office/drawing/2014/main" id="{A8D3C6B9-6FD6-25DA-E318-38517D172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82">
                <a:extLst>
                  <a:ext uri="{FF2B5EF4-FFF2-40B4-BE49-F238E27FC236}">
                    <a16:creationId xmlns:a16="http://schemas.microsoft.com/office/drawing/2014/main" id="{7B45605F-50DD-B936-79D0-4D5D3DCCF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85">
                <a:extLst>
                  <a:ext uri="{FF2B5EF4-FFF2-40B4-BE49-F238E27FC236}">
                    <a16:creationId xmlns:a16="http://schemas.microsoft.com/office/drawing/2014/main" id="{AA2CCC3A-D444-734A-6925-577856500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88">
                <a:extLst>
                  <a:ext uri="{FF2B5EF4-FFF2-40B4-BE49-F238E27FC236}">
                    <a16:creationId xmlns:a16="http://schemas.microsoft.com/office/drawing/2014/main" id="{A2BD9A0D-1346-B3F5-7383-79EB805ABD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16EB22E5-C3DE-A015-B732-9C99977BB7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3" name="Line 63">
                  <a:extLst>
                    <a:ext uri="{FF2B5EF4-FFF2-40B4-BE49-F238E27FC236}">
                      <a16:creationId xmlns:a16="http://schemas.microsoft.com/office/drawing/2014/main" id="{93CF15FE-A466-3FBE-1E87-307BF004FC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6">
                  <a:extLst>
                    <a:ext uri="{FF2B5EF4-FFF2-40B4-BE49-F238E27FC236}">
                      <a16:creationId xmlns:a16="http://schemas.microsoft.com/office/drawing/2014/main" id="{3C84471E-53D8-C7CA-359C-EA3D084335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67">
                  <a:extLst>
                    <a:ext uri="{FF2B5EF4-FFF2-40B4-BE49-F238E27FC236}">
                      <a16:creationId xmlns:a16="http://schemas.microsoft.com/office/drawing/2014/main" id="{BC3DC9EB-7ADF-8A40-A0B1-806A49FDD1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0">
                  <a:extLst>
                    <a:ext uri="{FF2B5EF4-FFF2-40B4-BE49-F238E27FC236}">
                      <a16:creationId xmlns:a16="http://schemas.microsoft.com/office/drawing/2014/main" id="{A9814A17-E78A-F4E9-E11C-91D474D977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83">
                  <a:extLst>
                    <a:ext uri="{FF2B5EF4-FFF2-40B4-BE49-F238E27FC236}">
                      <a16:creationId xmlns:a16="http://schemas.microsoft.com/office/drawing/2014/main" id="{317CBEE3-C973-721D-F6E1-B01AB38460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86">
                  <a:extLst>
                    <a:ext uri="{FF2B5EF4-FFF2-40B4-BE49-F238E27FC236}">
                      <a16:creationId xmlns:a16="http://schemas.microsoft.com/office/drawing/2014/main" id="{B94FEC87-B417-D6A3-C64B-28FBFF77E6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89">
                  <a:extLst>
                    <a:ext uri="{FF2B5EF4-FFF2-40B4-BE49-F238E27FC236}">
                      <a16:creationId xmlns:a16="http://schemas.microsoft.com/office/drawing/2014/main" id="{E06EF271-57E5-EEF4-D040-2024C9C5E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8B6F3B2D-71C3-22D2-3FE7-AEB56473B0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30" name="Group 29">
                <a:extLst>
                  <a:ext uri="{FF2B5EF4-FFF2-40B4-BE49-F238E27FC236}">
                    <a16:creationId xmlns:a16="http://schemas.microsoft.com/office/drawing/2014/main" id="{97575CCE-8AB7-7F62-6647-54A79E708F6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17ABC5D-B6B9-F1AF-A5E6-4E86BF3973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90BB42-FD51-C2C9-345D-87DED4AC79F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85D3C2A-6509-6882-27B6-96C87422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4BF0830E-092E-8582-FD37-25EBB95D93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C380A303-EA12-90C6-733E-C85628E6E95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31">
                  <a:extLst>
                    <a:ext uri="{FF2B5EF4-FFF2-40B4-BE49-F238E27FC236}">
                      <a16:creationId xmlns:a16="http://schemas.microsoft.com/office/drawing/2014/main" id="{641257D7-35B4-17E4-164F-621D979A03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32">
                  <a:extLst>
                    <a:ext uri="{FF2B5EF4-FFF2-40B4-BE49-F238E27FC236}">
                      <a16:creationId xmlns:a16="http://schemas.microsoft.com/office/drawing/2014/main" id="{6F3910AB-8CA8-F456-4738-9F48854BD0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 name="Group 16">
              <a:extLst>
                <a:ext uri="{FF2B5EF4-FFF2-40B4-BE49-F238E27FC236}">
                  <a16:creationId xmlns:a16="http://schemas.microsoft.com/office/drawing/2014/main" id="{B586CB42-F5B6-83EC-94BC-143860A116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635060AB-ED2F-208F-81B5-BEB45F802F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6E687AEB-A199-BAD0-2E9A-3ACBFE2841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AFE85D5-581E-A320-6774-95E0233C56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7270347A-DB8B-CFEA-D5B1-DBC3659BBE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1965131-3F3E-E213-B710-81D71722A97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2" name="Freeform 68">
                  <a:extLst>
                    <a:ext uri="{FF2B5EF4-FFF2-40B4-BE49-F238E27FC236}">
                      <a16:creationId xmlns:a16="http://schemas.microsoft.com/office/drawing/2014/main" id="{A3D07104-0A30-F679-34AF-C21FD6FAC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B13E5798-2DCB-9131-C54F-6F0D08D86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2F125324-9871-5BDF-13D3-6E4113AFD0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0" name="Group 59">
            <a:extLst>
              <a:ext uri="{FF2B5EF4-FFF2-40B4-BE49-F238E27FC236}">
                <a16:creationId xmlns:a16="http://schemas.microsoft.com/office/drawing/2014/main" id="{BE0CCD1F-2B54-D361-E053-5FF87DD59BCE}"/>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61" name="Group 60">
              <a:extLst>
                <a:ext uri="{FF2B5EF4-FFF2-40B4-BE49-F238E27FC236}">
                  <a16:creationId xmlns:a16="http://schemas.microsoft.com/office/drawing/2014/main" id="{B3F3EEBC-EBC4-0038-38A9-A494FED7A6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0" name="Freeform 64">
                <a:extLst>
                  <a:ext uri="{FF2B5EF4-FFF2-40B4-BE49-F238E27FC236}">
                    <a16:creationId xmlns:a16="http://schemas.microsoft.com/office/drawing/2014/main" id="{581DA3CF-C0A0-8E1A-B2CA-B465ACA6C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1">
                <a:extLst>
                  <a:ext uri="{FF2B5EF4-FFF2-40B4-BE49-F238E27FC236}">
                    <a16:creationId xmlns:a16="http://schemas.microsoft.com/office/drawing/2014/main" id="{DB32943F-D66E-F068-1ECE-FF375616F2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1">
                <a:extLst>
                  <a:ext uri="{FF2B5EF4-FFF2-40B4-BE49-F238E27FC236}">
                    <a16:creationId xmlns:a16="http://schemas.microsoft.com/office/drawing/2014/main" id="{3B13BE8F-A9CD-C462-43E9-D182FCF05E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78">
                <a:extLst>
                  <a:ext uri="{FF2B5EF4-FFF2-40B4-BE49-F238E27FC236}">
                    <a16:creationId xmlns:a16="http://schemas.microsoft.com/office/drawing/2014/main" id="{F75852E9-400B-CA0A-4A1A-0B754AE00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4">
                <a:extLst>
                  <a:ext uri="{FF2B5EF4-FFF2-40B4-BE49-F238E27FC236}">
                    <a16:creationId xmlns:a16="http://schemas.microsoft.com/office/drawing/2014/main" id="{1D8ECB49-B6E6-DA8C-61EE-CB6BB20FF4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87">
                <a:extLst>
                  <a:ext uri="{FF2B5EF4-FFF2-40B4-BE49-F238E27FC236}">
                    <a16:creationId xmlns:a16="http://schemas.microsoft.com/office/drawing/2014/main" id="{53A3DB70-240A-ADEB-E7B2-84B3837F44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0">
                <a:extLst>
                  <a:ext uri="{FF2B5EF4-FFF2-40B4-BE49-F238E27FC236}">
                    <a16:creationId xmlns:a16="http://schemas.microsoft.com/office/drawing/2014/main" id="{9B713D37-E240-145B-9C3E-F8D262CF7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59">
                <a:extLst>
                  <a:ext uri="{FF2B5EF4-FFF2-40B4-BE49-F238E27FC236}">
                    <a16:creationId xmlns:a16="http://schemas.microsoft.com/office/drawing/2014/main" id="{17B81BF5-2C3A-46BE-E721-022FD3C1F4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2">
                <a:extLst>
                  <a:ext uri="{FF2B5EF4-FFF2-40B4-BE49-F238E27FC236}">
                    <a16:creationId xmlns:a16="http://schemas.microsoft.com/office/drawing/2014/main" id="{2885C111-E5DD-8443-FE17-0569B46EC8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5">
                <a:extLst>
                  <a:ext uri="{FF2B5EF4-FFF2-40B4-BE49-F238E27FC236}">
                    <a16:creationId xmlns:a16="http://schemas.microsoft.com/office/drawing/2014/main" id="{029DD684-1B88-2889-DA3A-5870D67614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79">
                <a:extLst>
                  <a:ext uri="{FF2B5EF4-FFF2-40B4-BE49-F238E27FC236}">
                    <a16:creationId xmlns:a16="http://schemas.microsoft.com/office/drawing/2014/main" id="{3C566D20-0174-75CC-D855-AB274699D8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82">
                <a:extLst>
                  <a:ext uri="{FF2B5EF4-FFF2-40B4-BE49-F238E27FC236}">
                    <a16:creationId xmlns:a16="http://schemas.microsoft.com/office/drawing/2014/main" id="{36A8E32A-151B-A3D3-49DE-6008D6C45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85">
                <a:extLst>
                  <a:ext uri="{FF2B5EF4-FFF2-40B4-BE49-F238E27FC236}">
                    <a16:creationId xmlns:a16="http://schemas.microsoft.com/office/drawing/2014/main" id="{76E7A491-283C-6A17-EB8C-B02383E9A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88">
                <a:extLst>
                  <a:ext uri="{FF2B5EF4-FFF2-40B4-BE49-F238E27FC236}">
                    <a16:creationId xmlns:a16="http://schemas.microsoft.com/office/drawing/2014/main" id="{E91E0A05-94DE-D7F7-3A60-DEA330713B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a:extLst>
                  <a:ext uri="{FF2B5EF4-FFF2-40B4-BE49-F238E27FC236}">
                    <a16:creationId xmlns:a16="http://schemas.microsoft.com/office/drawing/2014/main" id="{FF3DE174-682A-6361-8639-CDA2D81AA0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5" name="Line 63">
                  <a:extLst>
                    <a:ext uri="{FF2B5EF4-FFF2-40B4-BE49-F238E27FC236}">
                      <a16:creationId xmlns:a16="http://schemas.microsoft.com/office/drawing/2014/main" id="{2234DE9F-CB30-6186-5B72-493836DF14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66">
                  <a:extLst>
                    <a:ext uri="{FF2B5EF4-FFF2-40B4-BE49-F238E27FC236}">
                      <a16:creationId xmlns:a16="http://schemas.microsoft.com/office/drawing/2014/main" id="{DAF283E5-22FA-93DD-FB58-AA9A0424C9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67">
                  <a:extLst>
                    <a:ext uri="{FF2B5EF4-FFF2-40B4-BE49-F238E27FC236}">
                      <a16:creationId xmlns:a16="http://schemas.microsoft.com/office/drawing/2014/main" id="{CE496269-4163-B3BB-A9E1-56F00C65A0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0">
                  <a:extLst>
                    <a:ext uri="{FF2B5EF4-FFF2-40B4-BE49-F238E27FC236}">
                      <a16:creationId xmlns:a16="http://schemas.microsoft.com/office/drawing/2014/main" id="{90179A3F-210B-6566-A4A2-F50DAB4E8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83">
                  <a:extLst>
                    <a:ext uri="{FF2B5EF4-FFF2-40B4-BE49-F238E27FC236}">
                      <a16:creationId xmlns:a16="http://schemas.microsoft.com/office/drawing/2014/main" id="{772AEF66-4E36-6C46-BEE9-2E18CDC2AE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86">
                  <a:extLst>
                    <a:ext uri="{FF2B5EF4-FFF2-40B4-BE49-F238E27FC236}">
                      <a16:creationId xmlns:a16="http://schemas.microsoft.com/office/drawing/2014/main" id="{258703F6-E13A-5C69-B4D3-DE791D24F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89">
                  <a:extLst>
                    <a:ext uri="{FF2B5EF4-FFF2-40B4-BE49-F238E27FC236}">
                      <a16:creationId xmlns:a16="http://schemas.microsoft.com/office/drawing/2014/main" id="{EEC221A3-F3A0-F165-B37C-BF65A34237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2" name="Group 61">
              <a:extLst>
                <a:ext uri="{FF2B5EF4-FFF2-40B4-BE49-F238E27FC236}">
                  <a16:creationId xmlns:a16="http://schemas.microsoft.com/office/drawing/2014/main" id="{E1BE042E-E49B-4A5F-357E-8DB2C56DDB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2" name="Group 71">
                <a:extLst>
                  <a:ext uri="{FF2B5EF4-FFF2-40B4-BE49-F238E27FC236}">
                    <a16:creationId xmlns:a16="http://schemas.microsoft.com/office/drawing/2014/main" id="{C166BC29-F4E6-A651-BD21-70A8B85B4D3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6" name="Straight Connector 75">
                  <a:extLst>
                    <a:ext uri="{FF2B5EF4-FFF2-40B4-BE49-F238E27FC236}">
                      <a16:creationId xmlns:a16="http://schemas.microsoft.com/office/drawing/2014/main" id="{6002A7A7-B4BB-9C4C-3948-E72F7F44D1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73A36C-4216-A151-D845-77BCCDC9E71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30">
                  <a:extLst>
                    <a:ext uri="{FF2B5EF4-FFF2-40B4-BE49-F238E27FC236}">
                      <a16:creationId xmlns:a16="http://schemas.microsoft.com/office/drawing/2014/main" id="{5BBF4110-E046-056F-4D58-8896610108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30">
                  <a:extLst>
                    <a:ext uri="{FF2B5EF4-FFF2-40B4-BE49-F238E27FC236}">
                      <a16:creationId xmlns:a16="http://schemas.microsoft.com/office/drawing/2014/main" id="{809EE42A-5648-154F-432A-D9F3570862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A783DC31-F0EF-CF42-ED90-75B1ABD16C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4" name="Freeform: Shape 73">
                  <a:extLst>
                    <a:ext uri="{FF2B5EF4-FFF2-40B4-BE49-F238E27FC236}">
                      <a16:creationId xmlns:a16="http://schemas.microsoft.com/office/drawing/2014/main" id="{798C938D-4846-6187-1846-8DF73B4DD1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5" name="Freeform: Shape 74">
                  <a:extLst>
                    <a:ext uri="{FF2B5EF4-FFF2-40B4-BE49-F238E27FC236}">
                      <a16:creationId xmlns:a16="http://schemas.microsoft.com/office/drawing/2014/main" id="{E52F3A13-6583-B19D-8326-EDCA4E9994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3" name="Group 62">
              <a:extLst>
                <a:ext uri="{FF2B5EF4-FFF2-40B4-BE49-F238E27FC236}">
                  <a16:creationId xmlns:a16="http://schemas.microsoft.com/office/drawing/2014/main" id="{0AC02D64-2157-DCA3-9D5E-57703AAB781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4" name="Group 63">
                <a:extLst>
                  <a:ext uri="{FF2B5EF4-FFF2-40B4-BE49-F238E27FC236}">
                    <a16:creationId xmlns:a16="http://schemas.microsoft.com/office/drawing/2014/main" id="{7EDD009B-AFCE-7C90-EDC0-4823F23EA1A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9" name="Freeform 68">
                  <a:extLst>
                    <a:ext uri="{FF2B5EF4-FFF2-40B4-BE49-F238E27FC236}">
                      <a16:creationId xmlns:a16="http://schemas.microsoft.com/office/drawing/2014/main" id="{8DCD1D20-6F7B-2005-233C-448F72769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C701A3C9-3B53-4238-2638-1B8BA0EC5F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Line 70">
                  <a:extLst>
                    <a:ext uri="{FF2B5EF4-FFF2-40B4-BE49-F238E27FC236}">
                      <a16:creationId xmlns:a16="http://schemas.microsoft.com/office/drawing/2014/main" id="{36AC7693-785F-3C83-9A64-E6039FA0E0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a:extLst>
                  <a:ext uri="{FF2B5EF4-FFF2-40B4-BE49-F238E27FC236}">
                    <a16:creationId xmlns:a16="http://schemas.microsoft.com/office/drawing/2014/main" id="{CF359D63-C81D-206A-44F3-F1273C0708F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6" name="Freeform 68">
                  <a:extLst>
                    <a:ext uri="{FF2B5EF4-FFF2-40B4-BE49-F238E27FC236}">
                      <a16:creationId xmlns:a16="http://schemas.microsoft.com/office/drawing/2014/main" id="{220AC73E-818C-B36C-CBD0-B0B5802981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9">
                  <a:extLst>
                    <a:ext uri="{FF2B5EF4-FFF2-40B4-BE49-F238E27FC236}">
                      <a16:creationId xmlns:a16="http://schemas.microsoft.com/office/drawing/2014/main" id="{E5255418-4DCC-DA3A-8A94-1E4253DD4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81D8F951-4C97-BFA4-4434-DCEC72D59E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07" name="Straight Connector 106">
            <a:extLst>
              <a:ext uri="{FF2B5EF4-FFF2-40B4-BE49-F238E27FC236}">
                <a16:creationId xmlns:a16="http://schemas.microsoft.com/office/drawing/2014/main" id="{3784D93E-84DF-A671-0102-F4445B9DB2A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4377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393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F8AB8B9-9DB5-3592-13B2-C6EAC9964CDC}"/>
              </a:ext>
            </a:extLst>
          </p:cNvPr>
          <p:cNvSpPr>
            <a:spLocks noGrp="1"/>
          </p:cNvSpPr>
          <p:nvPr>
            <p:ph type="title" hasCustomPrompt="1"/>
          </p:nvPr>
        </p:nvSpPr>
        <p:spPr>
          <a:xfrm>
            <a:off x="568164" y="400049"/>
            <a:ext cx="11104724" cy="1185045"/>
          </a:xfrm>
        </p:spPr>
        <p:txBody>
          <a:bodyPr lIns="0">
            <a:normAutofit/>
          </a:bodyPr>
          <a:lstStyle>
            <a:lvl1pPr>
              <a:defRPr sz="3600"/>
            </a:lvl1pPr>
          </a:lstStyle>
          <a:p>
            <a:r>
              <a:rPr lang="en-US" dirty="0"/>
              <a:t>Click to add title</a:t>
            </a:r>
          </a:p>
        </p:txBody>
      </p:sp>
      <p:sp>
        <p:nvSpPr>
          <p:cNvPr id="10" name="Content Placeholder 3">
            <a:extLst>
              <a:ext uri="{FF2B5EF4-FFF2-40B4-BE49-F238E27FC236}">
                <a16:creationId xmlns:a16="http://schemas.microsoft.com/office/drawing/2014/main" id="{96B6B9D5-CD1B-A940-279D-F71F01ADB003}"/>
              </a:ext>
            </a:extLst>
          </p:cNvPr>
          <p:cNvSpPr>
            <a:spLocks noGrp="1"/>
          </p:cNvSpPr>
          <p:nvPr>
            <p:ph sz="half" idx="12" hasCustomPrompt="1"/>
          </p:nvPr>
        </p:nvSpPr>
        <p:spPr>
          <a:xfrm>
            <a:off x="568164"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269BDF9-7C8E-6E41-2B0A-E6156A56F0EF}"/>
              </a:ext>
            </a:extLst>
          </p:cNvPr>
          <p:cNvSpPr>
            <a:spLocks noGrp="1"/>
          </p:cNvSpPr>
          <p:nvPr>
            <p:ph sz="half" idx="13" hasCustomPrompt="1"/>
          </p:nvPr>
        </p:nvSpPr>
        <p:spPr>
          <a:xfrm>
            <a:off x="6274202"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B8ED33-4EE7-7B50-3C8D-2D43FCEE2B34}"/>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9C8F833A-02FB-E36B-45C9-0645070F68FD}"/>
              </a:ext>
            </a:extLst>
          </p:cNvPr>
          <p:cNvSpPr>
            <a:spLocks noGrp="1"/>
          </p:cNvSpPr>
          <p:nvPr>
            <p:ph type="dt" sz="half" idx="11"/>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3" name="Footer Placeholder 6">
            <a:extLst>
              <a:ext uri="{FF2B5EF4-FFF2-40B4-BE49-F238E27FC236}">
                <a16:creationId xmlns:a16="http://schemas.microsoft.com/office/drawing/2014/main" id="{7BDAEEC9-E6ED-C61A-85C7-C1E0B67B1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E71492A7-053E-DE52-D433-9715A1632BE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3054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hasCustomPrompt="1"/>
          </p:nvPr>
        </p:nvSpPr>
        <p:spPr>
          <a:xfrm>
            <a:off x="3890507" y="395289"/>
            <a:ext cx="7733329" cy="1189806"/>
          </a:xfrm>
        </p:spPr>
        <p:txBody>
          <a:bodyPr lIns="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hasCustomPrompt="1"/>
          </p:nvPr>
        </p:nvSpPr>
        <p:spPr>
          <a:xfrm>
            <a:off x="3890507" y="1997132"/>
            <a:ext cx="2765356" cy="4465579"/>
          </a:xfrm>
        </p:spPr>
        <p:txBody>
          <a:bodyPr lIns="0">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sp>
        <p:nvSpPr>
          <p:cNvPr id="8" name="Content Placeholder 3">
            <a:extLst>
              <a:ext uri="{FF2B5EF4-FFF2-40B4-BE49-F238E27FC236}">
                <a16:creationId xmlns:a16="http://schemas.microsoft.com/office/drawing/2014/main" id="{C8C1FBAB-005F-F0AD-1BEA-D659045F89F3}"/>
              </a:ext>
            </a:extLst>
          </p:cNvPr>
          <p:cNvSpPr>
            <a:spLocks noGrp="1"/>
          </p:cNvSpPr>
          <p:nvPr>
            <p:ph sz="half" idx="13" hasCustomPrompt="1"/>
          </p:nvPr>
        </p:nvSpPr>
        <p:spPr>
          <a:xfrm>
            <a:off x="6815634" y="1997132"/>
            <a:ext cx="4808202" cy="4232218"/>
          </a:xfrm>
        </p:spPr>
        <p:txBody>
          <a:bodyPr lIns="9144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40CF0BDF-4C70-3A21-D896-DAC13562A29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890509"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735428F-DCEA-E8DB-1A53-7A9E8B6BD17C}"/>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6" name="Freeform 64">
              <a:extLst>
                <a:ext uri="{FF2B5EF4-FFF2-40B4-BE49-F238E27FC236}">
                  <a16:creationId xmlns:a16="http://schemas.microsoft.com/office/drawing/2014/main" id="{B08950FF-1512-B7DF-BED3-12DAB240CE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1">
              <a:extLst>
                <a:ext uri="{FF2B5EF4-FFF2-40B4-BE49-F238E27FC236}">
                  <a16:creationId xmlns:a16="http://schemas.microsoft.com/office/drawing/2014/main" id="{FED46019-50FE-56DC-07AE-3140B62D99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61">
              <a:extLst>
                <a:ext uri="{FF2B5EF4-FFF2-40B4-BE49-F238E27FC236}">
                  <a16:creationId xmlns:a16="http://schemas.microsoft.com/office/drawing/2014/main" id="{F8344F6F-7BFF-A0C1-6A5C-7C26859CEF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B351AD35-F328-430C-AC8C-9C2FCC751B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4">
              <a:extLst>
                <a:ext uri="{FF2B5EF4-FFF2-40B4-BE49-F238E27FC236}">
                  <a16:creationId xmlns:a16="http://schemas.microsoft.com/office/drawing/2014/main" id="{26C9E2DF-5528-DC17-0E3E-5CAB023139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7">
              <a:extLst>
                <a:ext uri="{FF2B5EF4-FFF2-40B4-BE49-F238E27FC236}">
                  <a16:creationId xmlns:a16="http://schemas.microsoft.com/office/drawing/2014/main" id="{C6D0E3D9-FDBB-F24B-58B3-5D64BA3AD9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0">
              <a:extLst>
                <a:ext uri="{FF2B5EF4-FFF2-40B4-BE49-F238E27FC236}">
                  <a16:creationId xmlns:a16="http://schemas.microsoft.com/office/drawing/2014/main" id="{7CEB91EF-B50A-86E9-6E90-5306CC452C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59">
              <a:extLst>
                <a:ext uri="{FF2B5EF4-FFF2-40B4-BE49-F238E27FC236}">
                  <a16:creationId xmlns:a16="http://schemas.microsoft.com/office/drawing/2014/main" id="{9F658E30-2295-292A-732D-35D6A2A3AB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2">
              <a:extLst>
                <a:ext uri="{FF2B5EF4-FFF2-40B4-BE49-F238E27FC236}">
                  <a16:creationId xmlns:a16="http://schemas.microsoft.com/office/drawing/2014/main" id="{46653527-5E94-B1BE-2530-38683A6E58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5">
              <a:extLst>
                <a:ext uri="{FF2B5EF4-FFF2-40B4-BE49-F238E27FC236}">
                  <a16:creationId xmlns:a16="http://schemas.microsoft.com/office/drawing/2014/main" id="{746ECD9D-C4C1-ABBF-B385-62CE709171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79">
              <a:extLst>
                <a:ext uri="{FF2B5EF4-FFF2-40B4-BE49-F238E27FC236}">
                  <a16:creationId xmlns:a16="http://schemas.microsoft.com/office/drawing/2014/main" id="{F12FD0B4-D775-8778-B4AB-281288125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82">
              <a:extLst>
                <a:ext uri="{FF2B5EF4-FFF2-40B4-BE49-F238E27FC236}">
                  <a16:creationId xmlns:a16="http://schemas.microsoft.com/office/drawing/2014/main" id="{9060E759-708B-81DA-7D61-A5E4FD15AF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5">
              <a:extLst>
                <a:ext uri="{FF2B5EF4-FFF2-40B4-BE49-F238E27FC236}">
                  <a16:creationId xmlns:a16="http://schemas.microsoft.com/office/drawing/2014/main" id="{C1BC18FF-D435-8372-8D36-F0A2E2FF12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D7BE903D-C298-1952-7991-8E31C2AF26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89">
              <a:extLst>
                <a:ext uri="{FF2B5EF4-FFF2-40B4-BE49-F238E27FC236}">
                  <a16:creationId xmlns:a16="http://schemas.microsoft.com/office/drawing/2014/main" id="{B607DCA6-6024-D362-9330-8AFFBBB8A73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1" name="Line 63">
                <a:extLst>
                  <a:ext uri="{FF2B5EF4-FFF2-40B4-BE49-F238E27FC236}">
                    <a16:creationId xmlns:a16="http://schemas.microsoft.com/office/drawing/2014/main" id="{3B80B578-9153-AA37-CCF4-1C530CE74F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66">
                <a:extLst>
                  <a:ext uri="{FF2B5EF4-FFF2-40B4-BE49-F238E27FC236}">
                    <a16:creationId xmlns:a16="http://schemas.microsoft.com/office/drawing/2014/main" id="{70FF2BF6-5E2B-13B9-B292-51297D0F07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7">
                <a:extLst>
                  <a:ext uri="{FF2B5EF4-FFF2-40B4-BE49-F238E27FC236}">
                    <a16:creationId xmlns:a16="http://schemas.microsoft.com/office/drawing/2014/main" id="{10EEC0DE-2FA0-2991-F09B-FDB7F90BCF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80">
                <a:extLst>
                  <a:ext uri="{FF2B5EF4-FFF2-40B4-BE49-F238E27FC236}">
                    <a16:creationId xmlns:a16="http://schemas.microsoft.com/office/drawing/2014/main" id="{FD5727E7-2D7B-1745-2AFE-EE92B123D0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3">
                <a:extLst>
                  <a:ext uri="{FF2B5EF4-FFF2-40B4-BE49-F238E27FC236}">
                    <a16:creationId xmlns:a16="http://schemas.microsoft.com/office/drawing/2014/main" id="{7E599577-4F0E-E46B-8F38-5DE84B9EB3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6">
                <a:extLst>
                  <a:ext uri="{FF2B5EF4-FFF2-40B4-BE49-F238E27FC236}">
                    <a16:creationId xmlns:a16="http://schemas.microsoft.com/office/drawing/2014/main" id="{EBC3501F-ACA9-9716-54B2-308F761A35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9">
                <a:extLst>
                  <a:ext uri="{FF2B5EF4-FFF2-40B4-BE49-F238E27FC236}">
                    <a16:creationId xmlns:a16="http://schemas.microsoft.com/office/drawing/2014/main" id="{8F837063-D92B-EA3A-1299-475B6632C0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D1A340BC-A6D3-539D-CB1E-965CF9C5DE9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99" name="Freeform 64">
              <a:extLst>
                <a:ext uri="{FF2B5EF4-FFF2-40B4-BE49-F238E27FC236}">
                  <a16:creationId xmlns:a16="http://schemas.microsoft.com/office/drawing/2014/main" id="{7AC7CD44-8A4B-F8A7-C900-0DD35E0EB8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81">
              <a:extLst>
                <a:ext uri="{FF2B5EF4-FFF2-40B4-BE49-F238E27FC236}">
                  <a16:creationId xmlns:a16="http://schemas.microsoft.com/office/drawing/2014/main" id="{11D7F6C7-DB52-EF70-52AC-898829F0A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1">
              <a:extLst>
                <a:ext uri="{FF2B5EF4-FFF2-40B4-BE49-F238E27FC236}">
                  <a16:creationId xmlns:a16="http://schemas.microsoft.com/office/drawing/2014/main" id="{198FB818-8D72-83A8-92A1-DBF959851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78">
              <a:extLst>
                <a:ext uri="{FF2B5EF4-FFF2-40B4-BE49-F238E27FC236}">
                  <a16:creationId xmlns:a16="http://schemas.microsoft.com/office/drawing/2014/main" id="{3D0C3C81-7CE0-2D78-D02F-F9DCF05011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84">
              <a:extLst>
                <a:ext uri="{FF2B5EF4-FFF2-40B4-BE49-F238E27FC236}">
                  <a16:creationId xmlns:a16="http://schemas.microsoft.com/office/drawing/2014/main" id="{0C7ED120-F30B-14AB-5B2F-B022C8668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87">
              <a:extLst>
                <a:ext uri="{FF2B5EF4-FFF2-40B4-BE49-F238E27FC236}">
                  <a16:creationId xmlns:a16="http://schemas.microsoft.com/office/drawing/2014/main" id="{60788874-2352-19A7-D664-0106854D90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60">
              <a:extLst>
                <a:ext uri="{FF2B5EF4-FFF2-40B4-BE49-F238E27FC236}">
                  <a16:creationId xmlns:a16="http://schemas.microsoft.com/office/drawing/2014/main" id="{88B03378-17C4-9F0A-14DE-B0D14C3A5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59">
              <a:extLst>
                <a:ext uri="{FF2B5EF4-FFF2-40B4-BE49-F238E27FC236}">
                  <a16:creationId xmlns:a16="http://schemas.microsoft.com/office/drawing/2014/main" id="{AF0D137B-1827-9F4C-03BB-6D7F26FF51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62">
              <a:extLst>
                <a:ext uri="{FF2B5EF4-FFF2-40B4-BE49-F238E27FC236}">
                  <a16:creationId xmlns:a16="http://schemas.microsoft.com/office/drawing/2014/main" id="{F0D58801-920F-64E9-DD6A-9E41DB9CE1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5">
              <a:extLst>
                <a:ext uri="{FF2B5EF4-FFF2-40B4-BE49-F238E27FC236}">
                  <a16:creationId xmlns:a16="http://schemas.microsoft.com/office/drawing/2014/main" id="{1196BF7F-0B7D-24CC-1BF8-28DE94B282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9">
              <a:extLst>
                <a:ext uri="{FF2B5EF4-FFF2-40B4-BE49-F238E27FC236}">
                  <a16:creationId xmlns:a16="http://schemas.microsoft.com/office/drawing/2014/main" id="{0055D8F4-D194-4E40-FA91-94F7A1AEC8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2">
              <a:extLst>
                <a:ext uri="{FF2B5EF4-FFF2-40B4-BE49-F238E27FC236}">
                  <a16:creationId xmlns:a16="http://schemas.microsoft.com/office/drawing/2014/main" id="{CBF5427B-8B0F-8276-A243-4B27DA41C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5">
              <a:extLst>
                <a:ext uri="{FF2B5EF4-FFF2-40B4-BE49-F238E27FC236}">
                  <a16:creationId xmlns:a16="http://schemas.microsoft.com/office/drawing/2014/main" id="{200EE055-2A12-AA92-46E4-2FA8D7BA3C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88">
              <a:extLst>
                <a:ext uri="{FF2B5EF4-FFF2-40B4-BE49-F238E27FC236}">
                  <a16:creationId xmlns:a16="http://schemas.microsoft.com/office/drawing/2014/main" id="{3C38B1EC-E4D2-BF06-976B-C14979A121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3" name="Group 112">
              <a:extLst>
                <a:ext uri="{FF2B5EF4-FFF2-40B4-BE49-F238E27FC236}">
                  <a16:creationId xmlns:a16="http://schemas.microsoft.com/office/drawing/2014/main" id="{5BCF6A29-31B0-2441-356B-86247D86DC1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14" name="Line 63">
                <a:extLst>
                  <a:ext uri="{FF2B5EF4-FFF2-40B4-BE49-F238E27FC236}">
                    <a16:creationId xmlns:a16="http://schemas.microsoft.com/office/drawing/2014/main" id="{6EB6905C-ACF6-9AF1-664F-5C0FED8A66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66">
                <a:extLst>
                  <a:ext uri="{FF2B5EF4-FFF2-40B4-BE49-F238E27FC236}">
                    <a16:creationId xmlns:a16="http://schemas.microsoft.com/office/drawing/2014/main" id="{0E262CE0-BAF1-8146-35BB-AC059F7292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67">
                <a:extLst>
                  <a:ext uri="{FF2B5EF4-FFF2-40B4-BE49-F238E27FC236}">
                    <a16:creationId xmlns:a16="http://schemas.microsoft.com/office/drawing/2014/main" id="{191EBC3F-760E-86C1-8B21-A117912C6C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80">
                <a:extLst>
                  <a:ext uri="{FF2B5EF4-FFF2-40B4-BE49-F238E27FC236}">
                    <a16:creationId xmlns:a16="http://schemas.microsoft.com/office/drawing/2014/main" id="{53EAD6B4-1599-2782-D593-2D6148973A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83">
                <a:extLst>
                  <a:ext uri="{FF2B5EF4-FFF2-40B4-BE49-F238E27FC236}">
                    <a16:creationId xmlns:a16="http://schemas.microsoft.com/office/drawing/2014/main" id="{809484DC-53A9-6DF0-B3E7-61C4BBC6D2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86">
                <a:extLst>
                  <a:ext uri="{FF2B5EF4-FFF2-40B4-BE49-F238E27FC236}">
                    <a16:creationId xmlns:a16="http://schemas.microsoft.com/office/drawing/2014/main" id="{631B2D90-841F-130E-48D8-D77FD39A80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89">
                <a:extLst>
                  <a:ext uri="{FF2B5EF4-FFF2-40B4-BE49-F238E27FC236}">
                    <a16:creationId xmlns:a16="http://schemas.microsoft.com/office/drawing/2014/main" id="{54CE9CB3-DC61-CF9B-41AF-A855A9A7F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Date Placeholder 3">
            <a:extLst>
              <a:ext uri="{FF2B5EF4-FFF2-40B4-BE49-F238E27FC236}">
                <a16:creationId xmlns:a16="http://schemas.microsoft.com/office/drawing/2014/main" id="{51B2F52A-503B-3D02-DD9B-CD13E1192ED9}"/>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6" name="Footer Placeholder 6">
            <a:extLst>
              <a:ext uri="{FF2B5EF4-FFF2-40B4-BE49-F238E27FC236}">
                <a16:creationId xmlns:a16="http://schemas.microsoft.com/office/drawing/2014/main" id="{EA1EAF5E-FFB3-BD50-2D80-15B1A519F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5">
            <a:extLst>
              <a:ext uri="{FF2B5EF4-FFF2-40B4-BE49-F238E27FC236}">
                <a16:creationId xmlns:a16="http://schemas.microsoft.com/office/drawing/2014/main" id="{686D9679-CDB7-1A17-8236-8B08D90E83F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1214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4" name="Title 10">
            <a:extLst>
              <a:ext uri="{FF2B5EF4-FFF2-40B4-BE49-F238E27FC236}">
                <a16:creationId xmlns:a16="http://schemas.microsoft.com/office/drawing/2014/main" id="{4C136262-2D92-08CC-8364-8E00D9FE631A}"/>
              </a:ext>
            </a:extLst>
          </p:cNvPr>
          <p:cNvSpPr>
            <a:spLocks noGrp="1"/>
          </p:cNvSpPr>
          <p:nvPr>
            <p:ph type="title" hasCustomPrompt="1"/>
          </p:nvPr>
        </p:nvSpPr>
        <p:spPr>
          <a:xfrm>
            <a:off x="4313685" y="400049"/>
            <a:ext cx="7310152" cy="1185045"/>
          </a:xfrm>
        </p:spPr>
        <p:txBody>
          <a:bodyPr lIns="0">
            <a:normAutofit/>
          </a:bodyPr>
          <a:lstStyle>
            <a:lvl1pPr>
              <a:defRPr sz="3600"/>
            </a:lvl1pPr>
          </a:lstStyle>
          <a:p>
            <a:r>
              <a:rPr lang="en-US" dirty="0"/>
              <a:t>Click to add title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hasCustomPrompt="1"/>
          </p:nvPr>
        </p:nvSpPr>
        <p:spPr>
          <a:xfrm>
            <a:off x="450810" y="430212"/>
            <a:ext cx="2989063" cy="5997575"/>
          </a:xfrm>
        </p:spPr>
        <p:txBody>
          <a:bodyPr>
            <a:normAutofit/>
          </a:bodyPr>
          <a:lstStyle>
            <a:lvl1pPr marL="0" indent="0" algn="ctr">
              <a:buNone/>
              <a:defRPr sz="1200"/>
            </a:lvl1pPr>
          </a:lstStyle>
          <a:p>
            <a:pPr marL="0" marR="0" lvl="0" indent="0" algn="ctr" defTabSz="914400" rtl="0" eaLnBrk="1" fontAlgn="auto" latinLnBrk="0" hangingPunct="1">
              <a:lnSpc>
                <a:spcPct val="150000"/>
              </a:lnSpc>
              <a:spcBef>
                <a:spcPts val="1000"/>
              </a:spcBef>
              <a:spcAft>
                <a:spcPts val="0"/>
              </a:spcAft>
              <a:buClr>
                <a:schemeClr val="accent3"/>
              </a:buClr>
              <a:buSzTx/>
              <a:buFont typeface="Wingdings" panose="05000000000000000000" pitchFamily="2" charset="2"/>
              <a:buNone/>
              <a:tabLst/>
              <a:defRPr/>
            </a:pPr>
            <a:r>
              <a:rPr lang="en-US" dirty="0"/>
              <a:t>Click to add picture</a:t>
            </a:r>
          </a:p>
          <a:p>
            <a:endParaRPr lang="en-US" dirty="0"/>
          </a:p>
        </p:txBody>
      </p:sp>
      <p:sp>
        <p:nvSpPr>
          <p:cNvPr id="5" name="Content Placeholder 2">
            <a:extLst>
              <a:ext uri="{FF2B5EF4-FFF2-40B4-BE49-F238E27FC236}">
                <a16:creationId xmlns:a16="http://schemas.microsoft.com/office/drawing/2014/main" id="{8DF82769-951B-3DA0-5C05-D7354E00A372}"/>
              </a:ext>
            </a:extLst>
          </p:cNvPr>
          <p:cNvSpPr>
            <a:spLocks noGrp="1"/>
          </p:cNvSpPr>
          <p:nvPr>
            <p:ph idx="10" hasCustomPrompt="1"/>
          </p:nvPr>
        </p:nvSpPr>
        <p:spPr>
          <a:xfrm>
            <a:off x="4313685" y="1997132"/>
            <a:ext cx="7314440"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BE138E9-0025-C4F7-43CB-C242E93B3C5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31368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F3412D6E-AE2E-B8C7-3247-1E771842C84E}"/>
              </a:ext>
            </a:extLst>
          </p:cNvPr>
          <p:cNvSpPr>
            <a:spLocks noGrp="1"/>
          </p:cNvSpPr>
          <p:nvPr>
            <p:ph type="dt" sz="half" idx="2"/>
          </p:nvPr>
        </p:nvSpPr>
        <p:spPr>
          <a:xfrm>
            <a:off x="431368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FDA960C8-4CEC-FD5C-58B1-0A33E80158A5}"/>
              </a:ext>
            </a:extLst>
          </p:cNvPr>
          <p:cNvSpPr>
            <a:spLocks noGrp="1"/>
          </p:cNvSpPr>
          <p:nvPr>
            <p:ph type="ftr" sz="quarter" idx="3"/>
          </p:nvPr>
        </p:nvSpPr>
        <p:spPr>
          <a:xfrm>
            <a:off x="6161392" y="6356350"/>
            <a:ext cx="3614737" cy="460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46500073-CE8C-BD5A-D965-BBB31877FC0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6216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38AF2AC4-C59A-C554-8AE3-439077DF21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91" r:id="rId3"/>
    <p:sldLayoutId id="2147483678" r:id="rId4"/>
    <p:sldLayoutId id="2147483686" r:id="rId5"/>
    <p:sldLayoutId id="2147483692" r:id="rId6"/>
    <p:sldLayoutId id="2147483662" r:id="rId7"/>
    <p:sldLayoutId id="2147483689" r:id="rId8"/>
    <p:sldLayoutId id="2147483676" r:id="rId9"/>
    <p:sldLayoutId id="2147483693" r:id="rId10"/>
    <p:sldLayoutId id="2147483690" r:id="rId11"/>
    <p:sldLayoutId id="2147483660" r:id="rId12"/>
    <p:sldLayoutId id="2147483674" r:id="rId13"/>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30000"/>
        </a:lnSpc>
        <a:spcBef>
          <a:spcPts val="1000"/>
        </a:spcBef>
        <a:buClr>
          <a:schemeClr val="accent3"/>
        </a:buClr>
        <a:buFont typeface="Arial" panose="020B0604020202020204" pitchFamily="34" charset="0"/>
        <a:buChar char="•"/>
        <a:defRPr sz="2000" kern="1200" spc="50">
          <a:solidFill>
            <a:schemeClr val="tx1">
              <a:alpha val="60000"/>
            </a:schemeClr>
          </a:solidFill>
          <a:latin typeface="+mn-lt"/>
          <a:ea typeface="+mn-ea"/>
          <a:cs typeface="+mn-cs"/>
        </a:defRPr>
      </a:lvl1pPr>
      <a:lvl2pPr marL="702900" indent="-342900" algn="l" defTabSz="914400" rtl="0" eaLnBrk="1" latinLnBrk="0" hangingPunct="1">
        <a:lnSpc>
          <a:spcPct val="130000"/>
        </a:lnSpc>
        <a:spcBef>
          <a:spcPts val="500"/>
        </a:spcBef>
        <a:buClr>
          <a:schemeClr val="accent3"/>
        </a:buClr>
        <a:buFont typeface="Arial" panose="020B0604020202020204" pitchFamily="34" charset="0"/>
        <a:buChar char="•"/>
        <a:defRPr sz="2000" b="0" i="0" kern="1200" spc="50" baseline="0">
          <a:solidFill>
            <a:schemeClr val="tx1">
              <a:alpha val="60000"/>
            </a:schemeClr>
          </a:solidFill>
          <a:latin typeface="+mn-lt"/>
          <a:ea typeface="+mn-ea"/>
          <a:cs typeface="+mn-cs"/>
        </a:defRPr>
      </a:lvl2pPr>
      <a:lvl3pPr marL="1080000" indent="-360000" algn="l" defTabSz="914400" rtl="0" eaLnBrk="1" latinLnBrk="0" hangingPunct="1">
        <a:lnSpc>
          <a:spcPct val="130000"/>
        </a:lnSpc>
        <a:spcBef>
          <a:spcPts val="500"/>
        </a:spcBef>
        <a:buClr>
          <a:schemeClr val="accent3"/>
        </a:buClr>
        <a:buFont typeface="Arial" panose="020B0604020202020204" pitchFamily="34" charset="0"/>
        <a:buChar char="•"/>
        <a:defRPr sz="2000" i="0" kern="1200" spc="50">
          <a:solidFill>
            <a:schemeClr val="tx1">
              <a:alpha val="60000"/>
            </a:schemeClr>
          </a:solidFill>
          <a:latin typeface="+mn-lt"/>
          <a:ea typeface="+mn-ea"/>
          <a:cs typeface="+mn-cs"/>
        </a:defRPr>
      </a:lvl3pPr>
      <a:lvl4pPr marL="1422900" indent="-342900" algn="l" defTabSz="914400" rtl="0" eaLnBrk="1" latinLnBrk="0" hangingPunct="1">
        <a:lnSpc>
          <a:spcPct val="130000"/>
        </a:lnSpc>
        <a:spcBef>
          <a:spcPts val="500"/>
        </a:spcBef>
        <a:buClr>
          <a:schemeClr val="accent3"/>
        </a:buClr>
        <a:buFont typeface="Arial" panose="020B0604020202020204" pitchFamily="34" charset="0"/>
        <a:buChar char="•"/>
        <a:defRPr sz="2000" b="0" i="0" kern="1200" spc="50" baseline="0">
          <a:solidFill>
            <a:schemeClr val="tx1">
              <a:alpha val="60000"/>
            </a:schemeClr>
          </a:solidFill>
          <a:latin typeface="+mn-lt"/>
          <a:ea typeface="+mn-ea"/>
          <a:cs typeface="+mn-cs"/>
        </a:defRPr>
      </a:lvl4pPr>
      <a:lvl5pPr marL="1800000" indent="-360000" algn="l" defTabSz="914400" rtl="0" eaLnBrk="1" latinLnBrk="0" hangingPunct="1">
        <a:lnSpc>
          <a:spcPct val="130000"/>
        </a:lnSpc>
        <a:spcBef>
          <a:spcPts val="500"/>
        </a:spcBef>
        <a:buClr>
          <a:schemeClr val="accent3"/>
        </a:buClr>
        <a:buFont typeface="Arial" panose="020B0604020202020204" pitchFamily="34" charset="0"/>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p15:clr>
            <a:srgbClr val="A4A3A4"/>
          </p15:clr>
        </p15:guide>
        <p15:guide id="31" pos="3840">
          <p15:clr>
            <a:srgbClr val="A4A3A4"/>
          </p15:clr>
        </p15:guide>
        <p15:guide id="32" pos="240">
          <p15:clr>
            <a:srgbClr val="547EBF"/>
          </p15:clr>
        </p15:guide>
        <p15:guide id="33" orient="horz" pos="240">
          <p15:clr>
            <a:srgbClr val="547EBF"/>
          </p15:clr>
        </p15:guide>
        <p15:guide id="34" pos="7440">
          <p15:clr>
            <a:srgbClr val="547EBF"/>
          </p15:clr>
        </p15:guide>
        <p15:guide id="35" orient="horz" pos="4080">
          <p15:clr>
            <a:srgbClr val="547EBF"/>
          </p15:clr>
        </p15:guide>
        <p15:guide id="36" pos="3960">
          <p15:clr>
            <a:srgbClr val="547EBF"/>
          </p15:clr>
        </p15:guide>
        <p15:guide id="37" pos="3720">
          <p15:clr>
            <a:srgbClr val="547EBF"/>
          </p15:clr>
        </p15:guide>
        <p15:guide id="38" pos="2112">
          <p15:clr>
            <a:srgbClr val="547EBF"/>
          </p15:clr>
        </p15:guide>
        <p15:guide id="39" pos="1848">
          <p15:clr>
            <a:srgbClr val="547EBF"/>
          </p15:clr>
        </p15:guide>
        <p15:guide id="40" pos="5568">
          <p15:clr>
            <a:srgbClr val="547EBF"/>
          </p15:clr>
        </p15:guide>
        <p15:guide id="41" pos="5832">
          <p15:clr>
            <a:srgbClr val="547EBF"/>
          </p15:clr>
        </p15:guide>
        <p15:guide id="42" pos="4968">
          <p15:clr>
            <a:srgbClr val="9FCC3B"/>
          </p15:clr>
        </p15:guide>
        <p15:guide id="43" pos="5208">
          <p15:clr>
            <a:srgbClr val="9FCC3B"/>
          </p15:clr>
        </p15:guide>
        <p15:guide id="44" pos="2712">
          <p15:clr>
            <a:srgbClr val="9FCC3B"/>
          </p15:clr>
        </p15:guide>
        <p15:guide id="45"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indeed.com/q-event-manager-jobs.html" TargetMode="External"/><Relationship Id="rId4" Type="http://schemas.openxmlformats.org/officeDocument/2006/relationships/hyperlink" Target="https://www.indeed.com/career-advice/resumes-cover-letters/basics-of-a-cover-lett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www.indeed.com/q-social-media-manager-jobs.html" TargetMode="External"/><Relationship Id="rId4" Type="http://schemas.openxmlformats.org/officeDocument/2006/relationships/hyperlink" Target="https://www.indeed.com/career-advice/career-development/professional-backgroun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ndeed.com/q-account-executive-jobs.html"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indeed.com/career-advice/career-development/how-to-find-your-passion"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indeed.com/career-advice/career-development/mission-statement-example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themuse.com/advice/how-to-start-a-cover-letter-opening-lines-example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hyperlink" Target="https://skillroads.com/blog/most-powerful-ways-to-start-a-cover-letter" TargetMode="External"/><Relationship Id="rId4" Type="http://schemas.openxmlformats.org/officeDocument/2006/relationships/hyperlink" Target="https://resumegenius.com/blog/cover-letter-help/how-to-start-a-cover-lette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ln w="9525">
            <a:solidFill>
              <a:schemeClr val="tx1"/>
            </a:solidFill>
          </a:ln>
        </p:spPr>
        <p:txBody>
          <a:bodyPr>
            <a:noAutofit/>
          </a:bodyPr>
          <a:lstStyle/>
          <a:p>
            <a:r>
              <a:rPr lang="en-US" dirty="0"/>
              <a:t>How to Start A Cover Letter</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8" y="1140734"/>
            <a:ext cx="3389065" cy="4075823"/>
          </a:xfrm>
        </p:spPr>
        <p:txBody>
          <a:bodyPr wrap="square" anchor="b">
            <a:noAutofit/>
          </a:bodyPr>
          <a:lstStyle/>
          <a:p>
            <a:r>
              <a:rPr lang="en-US" sz="4000" b="0" i="0" dirty="0">
                <a:solidFill>
                  <a:srgbClr val="2D2D2D"/>
                </a:solidFill>
                <a:effectLst/>
                <a:latin typeface="Noto Sans" panose="020B0502040204020203" pitchFamily="34" charset="0"/>
              </a:rPr>
              <a:t>To create an effective opening for your cover letter, follow these steps:</a:t>
            </a:r>
            <a:br>
              <a:rPr lang="en-US" sz="4000" dirty="0"/>
            </a:br>
            <a:endParaRPr lang="en-US" sz="4000" dirty="0"/>
          </a:p>
        </p:txBody>
      </p:sp>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3">
            <a:alphaModFix amt="20000"/>
          </a:blip>
          <a:srcRect t="15" b="15"/>
          <a:stretch/>
        </p:blipFill>
        <p:spPr>
          <a:xfrm>
            <a:off x="4979988" y="430521"/>
            <a:ext cx="6681704" cy="6019264"/>
          </a:xfrm>
        </p:spPr>
      </p:pic>
      <p:sp>
        <p:nvSpPr>
          <p:cNvPr id="5" name="TextBox 4">
            <a:extLst>
              <a:ext uri="{FF2B5EF4-FFF2-40B4-BE49-F238E27FC236}">
                <a16:creationId xmlns:a16="http://schemas.microsoft.com/office/drawing/2014/main" id="{2CD6DC1B-C6E6-D403-8A9D-E61B1A52D9B6}"/>
              </a:ext>
            </a:extLst>
          </p:cNvPr>
          <p:cNvSpPr txBox="1"/>
          <p:nvPr/>
        </p:nvSpPr>
        <p:spPr>
          <a:xfrm>
            <a:off x="5273580" y="579724"/>
            <a:ext cx="6094520" cy="5324535"/>
          </a:xfrm>
          <a:prstGeom prst="rect">
            <a:avLst/>
          </a:prstGeom>
          <a:noFill/>
        </p:spPr>
        <p:txBody>
          <a:bodyPr wrap="square">
            <a:spAutoFit/>
          </a:bodyPr>
          <a:lstStyle/>
          <a:p>
            <a:pPr algn="l"/>
            <a:r>
              <a:rPr lang="en-US" sz="2000" b="1" i="0" dirty="0">
                <a:solidFill>
                  <a:srgbClr val="2D2D2D"/>
                </a:solidFill>
                <a:effectLst/>
                <a:latin typeface="Noto Sans" panose="020B0502040504020204" pitchFamily="34" charset="0"/>
              </a:rPr>
              <a:t>1. Convey enthusiasm for the company</a:t>
            </a:r>
          </a:p>
          <a:p>
            <a:r>
              <a:rPr lang="en-US" sz="2000" b="0" i="0" dirty="0">
                <a:solidFill>
                  <a:srgbClr val="2D2D2D"/>
                </a:solidFill>
                <a:effectLst/>
                <a:latin typeface="Noto Sans" panose="020B0502040504020204" pitchFamily="34" charset="0"/>
              </a:rPr>
              <a:t>If you're genuinely attracted to the company's brand or have used its products or services before, you can describe your enthusiasm in the first sentence of your </a:t>
            </a:r>
            <a:r>
              <a:rPr lang="en-US" sz="2000" b="0" i="0" u="none" strike="noStrike" dirty="0">
                <a:solidFill>
                  <a:srgbClr val="2557A7"/>
                </a:solidFill>
                <a:effectLst/>
                <a:latin typeface="Noto Sans" panose="020B0502040504020204" pitchFamily="34" charset="0"/>
                <a:hlinkClick r:id="rId4"/>
              </a:rPr>
              <a:t>cover letter</a:t>
            </a:r>
            <a:r>
              <a:rPr lang="en-US" sz="2000" b="0" i="0" dirty="0">
                <a:solidFill>
                  <a:srgbClr val="2D2D2D"/>
                </a:solidFill>
                <a:effectLst/>
                <a:latin typeface="Noto Sans" panose="020B0502040504020204" pitchFamily="34" charset="0"/>
              </a:rPr>
              <a:t>. Employers value authentic enthusiasm because it often translates to highly motivated and successful employees.</a:t>
            </a:r>
          </a:p>
          <a:p>
            <a:endParaRPr lang="en-US" sz="2000" dirty="0">
              <a:solidFill>
                <a:srgbClr val="2D2D2D"/>
              </a:solidFill>
              <a:latin typeface="Noto Sans" panose="020B0502040504020204" pitchFamily="34" charset="0"/>
            </a:endParaRPr>
          </a:p>
          <a:p>
            <a:r>
              <a:rPr lang="en-US" sz="2000" b="1" i="0" dirty="0">
                <a:solidFill>
                  <a:srgbClr val="2D2D2D"/>
                </a:solidFill>
                <a:effectLst/>
                <a:latin typeface="Noto Sans" panose="020B0502040504020204" pitchFamily="34" charset="0"/>
              </a:rPr>
              <a:t>Example:</a:t>
            </a:r>
            <a:r>
              <a:rPr lang="en-US" sz="2000" b="0" i="0" dirty="0">
                <a:solidFill>
                  <a:srgbClr val="2D2D2D"/>
                </a:solidFill>
                <a:effectLst/>
                <a:latin typeface="Noto Sans" panose="020B0502040504020204" pitchFamily="34" charset="0"/>
              </a:rPr>
              <a:t> </a:t>
            </a:r>
            <a:r>
              <a:rPr lang="en-US" sz="2000" b="0" i="1" dirty="0">
                <a:solidFill>
                  <a:srgbClr val="2D2D2D"/>
                </a:solidFill>
                <a:effectLst/>
                <a:latin typeface="Noto Sans" panose="020B0502040504020204" pitchFamily="34" charset="0"/>
              </a:rPr>
              <a:t>“I was excited to see that Company ABC is hiring an </a:t>
            </a:r>
            <a:r>
              <a:rPr lang="en-US" sz="2000" b="0" i="1" u="none" strike="noStrike" dirty="0">
                <a:solidFill>
                  <a:srgbClr val="2557A7"/>
                </a:solidFill>
                <a:effectLst/>
                <a:latin typeface="Noto Sans" panose="020B0502040504020204" pitchFamily="34" charset="0"/>
                <a:hlinkClick r:id="rId5"/>
              </a:rPr>
              <a:t>event manager</a:t>
            </a:r>
            <a:r>
              <a:rPr lang="en-US" sz="2000" b="0" i="1" dirty="0">
                <a:solidFill>
                  <a:srgbClr val="2D2D2D"/>
                </a:solidFill>
                <a:effectLst/>
                <a:latin typeface="Noto Sans" panose="020B0502040504020204" pitchFamily="34" charset="0"/>
              </a:rPr>
              <a:t> skilled at increasing brand awareness and driving growth with high-traffic events, </a:t>
            </a:r>
            <a:r>
              <a:rPr lang="en-US" sz="2000" b="0" i="1" dirty="0">
                <a:solidFill>
                  <a:srgbClr val="0070C0"/>
                </a:solidFill>
                <a:effectLst/>
                <a:latin typeface="Noto Sans" panose="020B0502040504020204" pitchFamily="34" charset="0"/>
              </a:rPr>
              <a:t>especially since I've attended several of your company's speaking events myself. With my five years of experience coordinating successful events in the corporate space, I'm confident I'm a great fit for the role</a:t>
            </a:r>
            <a:r>
              <a:rPr lang="en-US" sz="2000" b="0" i="1" dirty="0">
                <a:solidFill>
                  <a:srgbClr val="2D2D2D"/>
                </a:solidFill>
                <a:effectLst/>
                <a:latin typeface="Noto Sans" panose="020B0502040504020204" pitchFamily="34" charset="0"/>
              </a:rPr>
              <a:t>.”</a:t>
            </a:r>
            <a:endParaRPr lang="en-US" sz="2000"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541337" y="226238"/>
            <a:ext cx="5170860" cy="3043580"/>
          </a:xfrm>
        </p:spPr>
        <p:txBody>
          <a:bodyPr anchor="ctr">
            <a:normAutofit/>
          </a:bodyPr>
          <a:lstStyle/>
          <a:p>
            <a:r>
              <a:rPr lang="en-US" sz="5400" b="1" i="0" dirty="0">
                <a:solidFill>
                  <a:srgbClr val="2D2D2D"/>
                </a:solidFill>
                <a:effectLst/>
                <a:latin typeface="Noto Sans" panose="020B0502040504020204" pitchFamily="34" charset="0"/>
              </a:rPr>
              <a:t>2. Highlight a mutual connection</a:t>
            </a:r>
            <a:endParaRPr lang="en-US" sz="5400" dirty="0"/>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alphaModFix amt="20000"/>
          </a:blip>
          <a:srcRect l="22206" r="22206"/>
          <a:stretch/>
        </p:blipFill>
        <p:spPr/>
      </p:pic>
      <p:sp>
        <p:nvSpPr>
          <p:cNvPr id="3" name="TextBox 2">
            <a:extLst>
              <a:ext uri="{FF2B5EF4-FFF2-40B4-BE49-F238E27FC236}">
                <a16:creationId xmlns:a16="http://schemas.microsoft.com/office/drawing/2014/main" id="{A151A0B4-FBDD-4426-DE62-0479D4195292}"/>
              </a:ext>
            </a:extLst>
          </p:cNvPr>
          <p:cNvSpPr txBox="1"/>
          <p:nvPr/>
        </p:nvSpPr>
        <p:spPr>
          <a:xfrm>
            <a:off x="6292638" y="566678"/>
            <a:ext cx="5720186" cy="5724644"/>
          </a:xfrm>
          <a:prstGeom prst="rect">
            <a:avLst/>
          </a:prstGeom>
          <a:noFill/>
        </p:spPr>
        <p:txBody>
          <a:bodyPr wrap="square">
            <a:spAutoFit/>
          </a:bodyPr>
          <a:lstStyle/>
          <a:p>
            <a:pPr algn="l">
              <a:buFont typeface="Arial" panose="020B0604020202020204" pitchFamily="34" charset="0"/>
              <a:buChar char="•"/>
            </a:pPr>
            <a:r>
              <a:rPr lang="en-US" sz="1900" b="0" i="0" dirty="0">
                <a:solidFill>
                  <a:srgbClr val="2D2D2D"/>
                </a:solidFill>
                <a:effectLst/>
                <a:latin typeface="Noto Sans" panose="020B0502040504020204" pitchFamily="34" charset="0"/>
              </a:rPr>
              <a:t>If a former colleague referred you to the job you're applying for, the beginning of your cover letter can be a place to mention that specific person. It grabs the hiring manager's attention because they may want to see why someone they know and respect recommended you for the role. Here are some tips on doing it tactfully:</a:t>
            </a:r>
          </a:p>
          <a:p>
            <a:pPr algn="l">
              <a:buFont typeface="Arial" panose="020B0604020202020204" pitchFamily="34" charset="0"/>
              <a:buChar char="•"/>
            </a:pPr>
            <a:endParaRPr lang="en-US" sz="1900" b="0" i="0" dirty="0">
              <a:solidFill>
                <a:srgbClr val="2D2D2D"/>
              </a:solidFill>
              <a:effectLst/>
              <a:latin typeface="Noto Sans" panose="020B0502040504020204" pitchFamily="34" charset="0"/>
            </a:endParaRPr>
          </a:p>
          <a:p>
            <a:pPr lvl="1">
              <a:buFont typeface="Arial" panose="020B0604020202020204" pitchFamily="34" charset="0"/>
              <a:buChar char="•"/>
            </a:pPr>
            <a:r>
              <a:rPr lang="en-US" sz="1900" b="0" i="0" dirty="0">
                <a:solidFill>
                  <a:srgbClr val="2D2D2D"/>
                </a:solidFill>
                <a:effectLst/>
                <a:latin typeface="Noto Sans" panose="020B0502040504020204" pitchFamily="34" charset="0"/>
              </a:rPr>
              <a:t>Avoid using extreme words like “greatest” or “best” </a:t>
            </a:r>
            <a:br>
              <a:rPr lang="en-US" sz="1900" b="0" i="0" dirty="0">
                <a:solidFill>
                  <a:srgbClr val="2D2D2D"/>
                </a:solidFill>
                <a:effectLst/>
                <a:latin typeface="Noto Sans" panose="020B0502040504020204" pitchFamily="34" charset="0"/>
              </a:rPr>
            </a:br>
            <a:r>
              <a:rPr lang="en-US" sz="1900" b="0" i="0" dirty="0">
                <a:solidFill>
                  <a:srgbClr val="2D2D2D"/>
                </a:solidFill>
                <a:effectLst/>
                <a:latin typeface="Noto Sans" panose="020B0502040504020204" pitchFamily="34" charset="0"/>
              </a:rPr>
              <a:t>	</a:t>
            </a:r>
            <a:r>
              <a:rPr lang="en-US" sz="2000" b="1" i="0" dirty="0">
                <a:solidFill>
                  <a:srgbClr val="111111"/>
                </a:solidFill>
                <a:effectLst/>
                <a:latin typeface="-apple-system"/>
              </a:rPr>
              <a:t>Avoid</a:t>
            </a:r>
            <a:r>
              <a:rPr lang="en-US" sz="2000" b="0" i="0" dirty="0">
                <a:solidFill>
                  <a:srgbClr val="111111"/>
                </a:solidFill>
                <a:effectLst/>
                <a:latin typeface="-apple-system"/>
              </a:rPr>
              <a:t>: “John is the </a:t>
            </a:r>
            <a:r>
              <a:rPr lang="en-US" sz="2000" b="1" i="0" dirty="0">
                <a:solidFill>
                  <a:srgbClr val="111111"/>
                </a:solidFill>
                <a:effectLst/>
                <a:latin typeface="-apple-system"/>
              </a:rPr>
              <a:t>best</a:t>
            </a:r>
            <a:r>
              <a:rPr lang="en-US" sz="2000" b="0" i="0" dirty="0">
                <a:solidFill>
                  <a:srgbClr val="111111"/>
                </a:solidFill>
                <a:effectLst/>
                <a:latin typeface="-apple-system"/>
              </a:rPr>
              <a:t> engineer I’ve ever 	known.”</a:t>
            </a:r>
          </a:p>
          <a:p>
            <a:pPr lvl="2">
              <a:buFont typeface="Arial" panose="020B0604020202020204" pitchFamily="34" charset="0"/>
              <a:buChar char="•"/>
            </a:pPr>
            <a:r>
              <a:rPr lang="en-US" sz="2000" b="1" i="0" dirty="0">
                <a:solidFill>
                  <a:srgbClr val="111111"/>
                </a:solidFill>
                <a:effectLst/>
                <a:latin typeface="-apple-system"/>
              </a:rPr>
              <a:t>Better</a:t>
            </a:r>
            <a:r>
              <a:rPr lang="en-US" sz="2000" b="0" i="0" dirty="0">
                <a:solidFill>
                  <a:srgbClr val="111111"/>
                </a:solidFill>
                <a:effectLst/>
                <a:latin typeface="-apple-system"/>
              </a:rPr>
              <a:t>: “John’s expertise and insights have been invaluable during our collaboration.”</a:t>
            </a:r>
          </a:p>
          <a:p>
            <a:pPr lvl="2"/>
            <a:endParaRPr lang="en-US" sz="2000" b="0" i="0" dirty="0">
              <a:solidFill>
                <a:srgbClr val="111111"/>
              </a:solidFill>
              <a:effectLst/>
              <a:latin typeface="-apple-system"/>
            </a:endParaRPr>
          </a:p>
          <a:p>
            <a:pPr lvl="1">
              <a:buFont typeface="Arial" panose="020B0604020202020204" pitchFamily="34" charset="0"/>
              <a:buChar char="•"/>
            </a:pPr>
            <a:r>
              <a:rPr lang="en-US" sz="1900" b="0" i="0" dirty="0">
                <a:solidFill>
                  <a:srgbClr val="2D2D2D"/>
                </a:solidFill>
                <a:effectLst/>
                <a:latin typeface="Noto Sans" panose="020B0502040504020204" pitchFamily="34" charset="0"/>
              </a:rPr>
              <a:t>Show excitement and gratitude</a:t>
            </a:r>
          </a:p>
          <a:p>
            <a:pPr lvl="1">
              <a:buFont typeface="Arial" panose="020B0604020202020204" pitchFamily="34" charset="0"/>
              <a:buChar char="•"/>
            </a:pPr>
            <a:r>
              <a:rPr lang="en-US" sz="1900" b="0" i="0" dirty="0">
                <a:solidFill>
                  <a:srgbClr val="2D2D2D"/>
                </a:solidFill>
                <a:effectLst/>
                <a:latin typeface="Noto Sans" panose="020B0502040504020204" pitchFamily="34" charset="0"/>
              </a:rPr>
              <a:t>Keep it brief and let the recommendation speak for itself</a:t>
            </a:r>
          </a:p>
          <a:p>
            <a:pPr lvl="1"/>
            <a:endParaRPr lang="en-US" sz="1900" b="0" i="0" dirty="0">
              <a:solidFill>
                <a:srgbClr val="2D2D2D"/>
              </a:solidFill>
              <a:effectLst/>
              <a:latin typeface="Noto Sans" panose="020B0502040504020204" pitchFamily="34" charset="0"/>
            </a:endParaRPr>
          </a:p>
        </p:txBody>
      </p:sp>
      <p:sp>
        <p:nvSpPr>
          <p:cNvPr id="4" name="TextBox 3">
            <a:extLst>
              <a:ext uri="{FF2B5EF4-FFF2-40B4-BE49-F238E27FC236}">
                <a16:creationId xmlns:a16="http://schemas.microsoft.com/office/drawing/2014/main" id="{F7AEB08F-8527-7F3E-BB69-E91D2BE92C75}"/>
              </a:ext>
            </a:extLst>
          </p:cNvPr>
          <p:cNvSpPr txBox="1"/>
          <p:nvPr/>
        </p:nvSpPr>
        <p:spPr>
          <a:xfrm>
            <a:off x="179176" y="3679729"/>
            <a:ext cx="6094520" cy="2308324"/>
          </a:xfrm>
          <a:prstGeom prst="rect">
            <a:avLst/>
          </a:prstGeom>
          <a:noFill/>
        </p:spPr>
        <p:txBody>
          <a:bodyPr wrap="square">
            <a:spAutoFit/>
          </a:bodyPr>
          <a:lstStyle/>
          <a:p>
            <a:r>
              <a:rPr lang="en-US" sz="1800" b="1" i="0" dirty="0">
                <a:solidFill>
                  <a:srgbClr val="2D2D2D"/>
                </a:solidFill>
                <a:effectLst/>
                <a:latin typeface="Noto Sans" panose="020B0502040504020204" pitchFamily="34" charset="0"/>
              </a:rPr>
              <a:t>Example:</a:t>
            </a:r>
            <a:r>
              <a:rPr lang="en-US" sz="1800" b="0" i="0" dirty="0">
                <a:solidFill>
                  <a:srgbClr val="2D2D2D"/>
                </a:solidFill>
                <a:effectLst/>
                <a:latin typeface="Noto Sans" panose="020B0502040504020204" pitchFamily="34" charset="0"/>
              </a:rPr>
              <a:t> </a:t>
            </a:r>
            <a:r>
              <a:rPr lang="en-US" sz="1800" b="0" i="1" dirty="0">
                <a:solidFill>
                  <a:srgbClr val="2D2D2D"/>
                </a:solidFill>
                <a:effectLst/>
                <a:latin typeface="Noto Sans" panose="020B0502040504020204" pitchFamily="34" charset="0"/>
              </a:rPr>
              <a:t>“</a:t>
            </a:r>
            <a:r>
              <a:rPr lang="en-US" sz="1800" b="0" i="1" u="sng" dirty="0">
                <a:solidFill>
                  <a:srgbClr val="2D2D2D"/>
                </a:solidFill>
                <a:effectLst/>
                <a:latin typeface="Noto Sans" panose="020B0502040504020204" pitchFamily="34" charset="0"/>
              </a:rPr>
              <a:t>I was excited </a:t>
            </a:r>
            <a:r>
              <a:rPr lang="en-US" sz="1800" b="0" i="1" dirty="0">
                <a:solidFill>
                  <a:srgbClr val="2D2D2D"/>
                </a:solidFill>
                <a:effectLst/>
                <a:latin typeface="Noto Sans" panose="020B0502040504020204" pitchFamily="34" charset="0"/>
              </a:rPr>
              <a:t>to learn of this job opportunity </a:t>
            </a:r>
            <a:r>
              <a:rPr lang="en-US" sz="1800" b="0" i="1" u="sng" dirty="0">
                <a:solidFill>
                  <a:srgbClr val="2D2D2D"/>
                </a:solidFill>
                <a:effectLst/>
                <a:latin typeface="Noto Sans" panose="020B0502040504020204" pitchFamily="34" charset="0"/>
              </a:rPr>
              <a:t>from my former colleague, Alex Johnson. Alex and I have worked closely together for many years, </a:t>
            </a:r>
            <a:r>
              <a:rPr lang="en-US" sz="1800" b="0" i="1" dirty="0">
                <a:solidFill>
                  <a:srgbClr val="2D2D2D"/>
                </a:solidFill>
                <a:effectLst/>
                <a:latin typeface="Noto Sans" panose="020B0502040504020204" pitchFamily="34" charset="0"/>
              </a:rPr>
              <a:t>most recently on a complex data analysis project at XYZ Company. Alex thinks I'm a good fit for this position due to my project management skills on the software development project, where I achieved milestones, met deadlines and maintained the budget."</a:t>
            </a:r>
            <a:endParaRPr lang="en-US" sz="1800" dirty="0"/>
          </a:p>
        </p:txBody>
      </p:sp>
    </p:spTree>
    <p:extLst>
      <p:ext uri="{BB962C8B-B14F-4D97-AF65-F5344CB8AC3E}">
        <p14:creationId xmlns:p14="http://schemas.microsoft.com/office/powerpoint/2010/main" val="81173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2" y="1422214"/>
            <a:ext cx="5160757" cy="2006786"/>
          </a:xfrm>
        </p:spPr>
        <p:txBody>
          <a:bodyPr>
            <a:normAutofit fontScale="90000"/>
          </a:bodyPr>
          <a:lstStyle/>
          <a:p>
            <a:r>
              <a:rPr lang="en-US" b="1" i="0" dirty="0">
                <a:solidFill>
                  <a:srgbClr val="2D2D2D"/>
                </a:solidFill>
                <a:effectLst/>
                <a:latin typeface="Noto Sans" panose="020B0502040504020204" pitchFamily="34" charset="0"/>
              </a:rPr>
              <a:t>3. Lead with an impressive accomplishment</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alphaModFix amt="20000"/>
          </a:blip>
          <a:srcRect l="21670" r="21670"/>
          <a:stretch/>
        </p:blipFill>
        <p:spPr/>
      </p:pic>
      <p:sp>
        <p:nvSpPr>
          <p:cNvPr id="5" name="TextBox 4">
            <a:extLst>
              <a:ext uri="{FF2B5EF4-FFF2-40B4-BE49-F238E27FC236}">
                <a16:creationId xmlns:a16="http://schemas.microsoft.com/office/drawing/2014/main" id="{AAFA0A17-1E07-07F5-6C32-0392CEFE8327}"/>
              </a:ext>
            </a:extLst>
          </p:cNvPr>
          <p:cNvSpPr txBox="1"/>
          <p:nvPr/>
        </p:nvSpPr>
        <p:spPr>
          <a:xfrm>
            <a:off x="6096000" y="305068"/>
            <a:ext cx="6094520" cy="6232475"/>
          </a:xfrm>
          <a:prstGeom prst="rect">
            <a:avLst/>
          </a:prstGeom>
          <a:noFill/>
        </p:spPr>
        <p:txBody>
          <a:bodyPr wrap="square">
            <a:spAutoFit/>
          </a:bodyPr>
          <a:lstStyle/>
          <a:p>
            <a:r>
              <a:rPr lang="en-US" sz="1900" b="0" i="0" dirty="0">
                <a:solidFill>
                  <a:srgbClr val="2D2D2D"/>
                </a:solidFill>
                <a:effectLst/>
                <a:latin typeface="Noto Sans" panose="020B0502040504020204" pitchFamily="34" charset="0"/>
              </a:rPr>
              <a:t>Write a memorable opening paragraph of your cover letter that leads with an impressive achievement and features quantifiable results. Here, </a:t>
            </a:r>
            <a:r>
              <a:rPr lang="en-US" sz="1900" b="1" i="0" dirty="0">
                <a:solidFill>
                  <a:srgbClr val="2D2D2D"/>
                </a:solidFill>
                <a:effectLst/>
                <a:latin typeface="Noto Sans" panose="020B0502040504020204" pitchFamily="34" charset="0"/>
              </a:rPr>
              <a:t>it's important to emphasize the connection between how you added real business value during your previous experience and how you can apply it to the new role</a:t>
            </a:r>
            <a:r>
              <a:rPr lang="en-US" sz="1900" b="0" i="0" dirty="0">
                <a:solidFill>
                  <a:srgbClr val="2D2D2D"/>
                </a:solidFill>
                <a:effectLst/>
                <a:latin typeface="Noto Sans" panose="020B0502040504020204" pitchFamily="34" charset="0"/>
              </a:rPr>
              <a:t>. Make sure your accomplishment relates to your desired role and the potential employer and quantify the contribution your achievement had on the organization. Provide a concise summary of your </a:t>
            </a:r>
            <a:r>
              <a:rPr lang="en-US" sz="1900" b="0" i="0" u="none" strike="noStrike" dirty="0">
                <a:solidFill>
                  <a:srgbClr val="2557A7"/>
                </a:solidFill>
                <a:effectLst/>
                <a:latin typeface="Noto Sans" panose="020B0502040504020204" pitchFamily="34" charset="0"/>
                <a:hlinkClick r:id="rId4"/>
              </a:rPr>
              <a:t>professional background</a:t>
            </a:r>
            <a:r>
              <a:rPr lang="en-US" sz="1900" b="0" i="0" dirty="0">
                <a:solidFill>
                  <a:srgbClr val="2D2D2D"/>
                </a:solidFill>
                <a:effectLst/>
                <a:latin typeface="Noto Sans" panose="020B0502040504020204" pitchFamily="34" charset="0"/>
              </a:rPr>
              <a:t> that highlights your skills and work history.</a:t>
            </a:r>
          </a:p>
          <a:p>
            <a:endParaRPr lang="en-US" sz="1900" dirty="0">
              <a:solidFill>
                <a:srgbClr val="2D2D2D"/>
              </a:solidFill>
              <a:latin typeface="Noto Sans" panose="020B0502040504020204" pitchFamily="34" charset="0"/>
            </a:endParaRPr>
          </a:p>
          <a:p>
            <a:r>
              <a:rPr lang="en-US" sz="1900" b="1" i="0" dirty="0">
                <a:solidFill>
                  <a:srgbClr val="2D2D2D"/>
                </a:solidFill>
                <a:effectLst/>
                <a:latin typeface="Noto Sans" panose="020B0502040504020204" pitchFamily="34" charset="0"/>
              </a:rPr>
              <a:t>Example:</a:t>
            </a:r>
            <a:r>
              <a:rPr lang="en-US" sz="1900" b="0" i="0" dirty="0">
                <a:solidFill>
                  <a:srgbClr val="2D2D2D"/>
                </a:solidFill>
                <a:effectLst/>
                <a:latin typeface="Noto Sans" panose="020B0502040504020204" pitchFamily="34" charset="0"/>
              </a:rPr>
              <a:t> </a:t>
            </a:r>
            <a:r>
              <a:rPr lang="en-US" sz="1900" b="0" i="1" dirty="0">
                <a:solidFill>
                  <a:srgbClr val="2D2D2D"/>
                </a:solidFill>
                <a:effectLst/>
                <a:latin typeface="Noto Sans" panose="020B0502040504020204" pitchFamily="34" charset="0"/>
              </a:rPr>
              <a:t>“Last month alone, I more than doubled Company X's Instagram followers and ran two successful social media ad campaigns that generated more than $25,000 in revenue. I want to bring my expertise, organically expanding social reach and delivering ROI to the </a:t>
            </a:r>
            <a:r>
              <a:rPr lang="en-US" sz="1900" b="0" i="1" u="none" strike="noStrike" dirty="0">
                <a:solidFill>
                  <a:srgbClr val="2557A7"/>
                </a:solidFill>
                <a:effectLst/>
                <a:latin typeface="Noto Sans" panose="020B0502040504020204" pitchFamily="34" charset="0"/>
                <a:hlinkClick r:id="rId5"/>
              </a:rPr>
              <a:t>social media manager</a:t>
            </a:r>
            <a:r>
              <a:rPr lang="en-US" sz="1900" b="0" i="1" dirty="0">
                <a:solidFill>
                  <a:srgbClr val="2D2D2D"/>
                </a:solidFill>
                <a:effectLst/>
                <a:latin typeface="Noto Sans" panose="020B0502040504020204" pitchFamily="34" charset="0"/>
              </a:rPr>
              <a:t> position at Company ABC.”</a:t>
            </a:r>
            <a:endParaRPr lang="en-US" sz="1900" dirty="0"/>
          </a:p>
        </p:txBody>
      </p:sp>
    </p:spTree>
    <p:extLst>
      <p:ext uri="{BB962C8B-B14F-4D97-AF65-F5344CB8AC3E}">
        <p14:creationId xmlns:p14="http://schemas.microsoft.com/office/powerpoint/2010/main" val="163442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429926" y="372862"/>
            <a:ext cx="8647721" cy="674703"/>
          </a:xfrm>
        </p:spPr>
        <p:txBody>
          <a:bodyPr>
            <a:normAutofit/>
          </a:bodyPr>
          <a:lstStyle/>
          <a:p>
            <a:pPr algn="l"/>
            <a:r>
              <a:rPr lang="en-US" b="1" i="0" dirty="0">
                <a:solidFill>
                  <a:srgbClr val="2D2D2D"/>
                </a:solidFill>
                <a:effectLst/>
                <a:latin typeface="Noto Sans" panose="020B0502040504020204" pitchFamily="34" charset="0"/>
              </a:rPr>
              <a:t>4. Mention something newsworthy</a:t>
            </a:r>
            <a:endParaRPr lang="en-US" dirty="0"/>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257444" y="1225119"/>
            <a:ext cx="8575837" cy="5039742"/>
          </a:xfrm>
        </p:spPr>
        <p:txBody>
          <a:bodyPr>
            <a:normAutofit/>
          </a:bodyPr>
          <a:lstStyle/>
          <a:p>
            <a:r>
              <a:rPr lang="en-US" b="0" i="0" dirty="0">
                <a:solidFill>
                  <a:srgbClr val="2D2D2D"/>
                </a:solidFill>
                <a:effectLst/>
                <a:latin typeface="Noto Sans" panose="020B0502040504020204" pitchFamily="34" charset="0"/>
              </a:rPr>
              <a:t>Start your cover letter with evidence that you've done your research. If the company you're applying for was recently in the news, mention it in the opening line and explain why you admire the company. Mention a specific event, fact, notable statistic or award the company recently won.</a:t>
            </a:r>
          </a:p>
          <a:p>
            <a:r>
              <a:rPr lang="en-US" b="1" i="0" dirty="0">
                <a:solidFill>
                  <a:srgbClr val="2D2D2D"/>
                </a:solidFill>
                <a:effectLst/>
                <a:latin typeface="Noto Sans" panose="020B0502040504020204" pitchFamily="34" charset="0"/>
              </a:rPr>
              <a:t>Example:</a:t>
            </a:r>
            <a:r>
              <a:rPr lang="en-US" b="0" i="0" dirty="0">
                <a:solidFill>
                  <a:srgbClr val="2D2D2D"/>
                </a:solidFill>
                <a:effectLst/>
                <a:latin typeface="Noto Sans" panose="020B0502040504020204" pitchFamily="34" charset="0"/>
              </a:rPr>
              <a:t> </a:t>
            </a:r>
            <a:r>
              <a:rPr lang="en-US" b="0" i="1" dirty="0">
                <a:solidFill>
                  <a:srgbClr val="2D2D2D"/>
                </a:solidFill>
                <a:effectLst/>
                <a:latin typeface="Noto Sans" panose="020B0502040504020204" pitchFamily="34" charset="0"/>
              </a:rPr>
              <a:t>“When I saw that the magazine featured Company ABC last month for its commitment to renewable energy and reducing waste in the workplace, all while experiencing triple-digit revenue growth, I felt inspired. With my track record of reducing costs by 30% and promoting greener workplaces, I'm excited about the possibility of taking on the </a:t>
            </a:r>
            <a:r>
              <a:rPr lang="en-US" b="0" i="1" u="none" strike="noStrike" dirty="0">
                <a:solidFill>
                  <a:srgbClr val="2557A7"/>
                </a:solidFill>
                <a:effectLst/>
                <a:latin typeface="Noto Sans" panose="020B0502040504020204" pitchFamily="34" charset="0"/>
                <a:hlinkClick r:id="rId3"/>
              </a:rPr>
              <a:t>account executive</a:t>
            </a:r>
            <a:r>
              <a:rPr lang="en-US" b="0" i="1" dirty="0">
                <a:solidFill>
                  <a:srgbClr val="2D2D2D"/>
                </a:solidFill>
                <a:effectLst/>
                <a:latin typeface="Noto Sans" panose="020B0502040504020204" pitchFamily="34" charset="0"/>
              </a:rPr>
              <a:t> role to expand your company's growth and work toward a more sustainable future.”</a:t>
            </a:r>
            <a:endParaRPr lang="en-US" b="1" dirty="0"/>
          </a:p>
        </p:txBody>
      </p:sp>
    </p:spTree>
    <p:extLst>
      <p:ext uri="{BB962C8B-B14F-4D97-AF65-F5344CB8AC3E}">
        <p14:creationId xmlns:p14="http://schemas.microsoft.com/office/powerpoint/2010/main" val="194486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319597" y="323661"/>
            <a:ext cx="9978500" cy="674703"/>
          </a:xfrm>
        </p:spPr>
        <p:txBody>
          <a:bodyPr anchor="b">
            <a:normAutofit fontScale="90000"/>
          </a:bodyPr>
          <a:lstStyle/>
          <a:p>
            <a:pPr algn="l"/>
            <a:r>
              <a:rPr lang="en-US" b="1" i="0" dirty="0">
                <a:solidFill>
                  <a:srgbClr val="2D2D2D"/>
                </a:solidFill>
                <a:effectLst/>
                <a:latin typeface="Noto Sans" panose="020B0502040504020204" pitchFamily="34" charset="0"/>
              </a:rPr>
              <a:t>5. Express passion for what you do</a:t>
            </a:r>
            <a:endParaRPr lang="en-US" dirty="0"/>
          </a:p>
        </p:txBody>
      </p:sp>
      <p:sp>
        <p:nvSpPr>
          <p:cNvPr id="3" name="Content Placeholder 2">
            <a:extLst>
              <a:ext uri="{FF2B5EF4-FFF2-40B4-BE49-F238E27FC236}">
                <a16:creationId xmlns:a16="http://schemas.microsoft.com/office/drawing/2014/main" id="{43D04204-9417-CC0C-E4CD-30EA43E1C999}"/>
              </a:ext>
            </a:extLst>
          </p:cNvPr>
          <p:cNvSpPr>
            <a:spLocks noGrp="1"/>
          </p:cNvSpPr>
          <p:nvPr>
            <p:ph sz="quarter" idx="10"/>
          </p:nvPr>
        </p:nvSpPr>
        <p:spPr>
          <a:xfrm>
            <a:off x="390617" y="1136342"/>
            <a:ext cx="9555071" cy="5397997"/>
          </a:xfrm>
        </p:spPr>
        <p:txBody>
          <a:bodyPr/>
          <a:lstStyle/>
          <a:p>
            <a:pPr algn="l"/>
            <a:r>
              <a:rPr lang="en-US" b="0" i="0" cap="none" dirty="0">
                <a:solidFill>
                  <a:srgbClr val="2D2D2D"/>
                </a:solidFill>
                <a:effectLst/>
                <a:latin typeface="Noto Sans" panose="020B0502040504020204" pitchFamily="34" charset="0"/>
              </a:rPr>
              <a:t>Passion is one of the greatest driving factors behind success. Since hiring managers are looking for candidates who can be advocates for their company and come with a strong work ethic, starting off by expressing your </a:t>
            </a:r>
            <a:r>
              <a:rPr lang="en-US" b="0" i="0" u="none" strike="noStrike" cap="none" dirty="0">
                <a:solidFill>
                  <a:srgbClr val="2557A7"/>
                </a:solidFill>
                <a:effectLst/>
                <a:latin typeface="Noto Sans" panose="020B0502040504020204" pitchFamily="34" charset="0"/>
                <a:hlinkClick r:id="rId3"/>
              </a:rPr>
              <a:t>passion and motivations</a:t>
            </a:r>
            <a:r>
              <a:rPr lang="en-US" b="0" i="0" cap="none" dirty="0">
                <a:solidFill>
                  <a:srgbClr val="2D2D2D"/>
                </a:solidFill>
                <a:effectLst/>
                <a:latin typeface="Noto Sans" panose="020B0502040504020204" pitchFamily="34" charset="0"/>
              </a:rPr>
              <a:t> can capture the reader's attention.</a:t>
            </a:r>
          </a:p>
          <a:p>
            <a:pPr algn="l"/>
            <a:endParaRPr lang="en-US" b="0" i="0" cap="none" dirty="0">
              <a:solidFill>
                <a:srgbClr val="2D2D2D"/>
              </a:solidFill>
              <a:effectLst/>
              <a:latin typeface="Noto Sans" panose="020B0502040504020204" pitchFamily="34" charset="0"/>
            </a:endParaRPr>
          </a:p>
          <a:p>
            <a:pPr algn="l"/>
            <a:r>
              <a:rPr lang="en-US" b="1" i="0" cap="none" dirty="0">
                <a:solidFill>
                  <a:srgbClr val="2D2D2D"/>
                </a:solidFill>
                <a:effectLst/>
                <a:latin typeface="Noto Sans" panose="020B0502040504020204" pitchFamily="34" charset="0"/>
              </a:rPr>
              <a:t>Example:</a:t>
            </a:r>
            <a:r>
              <a:rPr lang="en-US" b="0" i="0" cap="none" dirty="0">
                <a:solidFill>
                  <a:srgbClr val="2D2D2D"/>
                </a:solidFill>
                <a:effectLst/>
                <a:latin typeface="Noto Sans" panose="020B0502040504020204" pitchFamily="34" charset="0"/>
              </a:rPr>
              <a:t> “</a:t>
            </a:r>
            <a:r>
              <a:rPr lang="en-US" b="0" i="1" cap="none" dirty="0">
                <a:solidFill>
                  <a:srgbClr val="2D2D2D"/>
                </a:solidFill>
                <a:effectLst/>
                <a:latin typeface="Noto Sans" panose="020B0502040504020204" pitchFamily="34" charset="0"/>
              </a:rPr>
              <a:t>I've been passionate about writing since I was the editor-in-chief of my middle school newspaper. Throughout my 10 years of experience, I've channeled this passion into a personal blog with 20,000  monthly readers, featured articles in major magazines that have garnered over 40,000 views, and a writer's workshop I founded and delivered five times for more than 100 inner-city teens.”</a:t>
            </a:r>
            <a:endParaRPr lang="en-US" cap="none" dirty="0"/>
          </a:p>
        </p:txBody>
      </p:sp>
    </p:spTree>
    <p:extLst>
      <p:ext uri="{BB962C8B-B14F-4D97-AF65-F5344CB8AC3E}">
        <p14:creationId xmlns:p14="http://schemas.microsoft.com/office/powerpoint/2010/main" val="2359185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F9A0-D364-C129-711E-DB39F65EEDBD}"/>
              </a:ext>
            </a:extLst>
          </p:cNvPr>
          <p:cNvSpPr>
            <a:spLocks noGrp="1"/>
          </p:cNvSpPr>
          <p:nvPr>
            <p:ph type="title"/>
          </p:nvPr>
        </p:nvSpPr>
        <p:spPr>
          <a:xfrm>
            <a:off x="414488" y="328813"/>
            <a:ext cx="11104724" cy="599673"/>
          </a:xfrm>
        </p:spPr>
        <p:txBody>
          <a:bodyPr>
            <a:normAutofit fontScale="90000"/>
          </a:bodyPr>
          <a:lstStyle/>
          <a:p>
            <a:r>
              <a:rPr lang="en-US" b="1" i="0" dirty="0">
                <a:solidFill>
                  <a:srgbClr val="2D2D2D"/>
                </a:solidFill>
                <a:effectLst/>
                <a:latin typeface="Noto Sans" panose="020B0502040504020204" pitchFamily="34" charset="0"/>
              </a:rPr>
              <a:t>7. Start with a belief statement</a:t>
            </a:r>
            <a:endParaRPr lang="en-US" dirty="0"/>
          </a:p>
        </p:txBody>
      </p:sp>
      <p:sp>
        <p:nvSpPr>
          <p:cNvPr id="12" name="Content Placeholder 11">
            <a:extLst>
              <a:ext uri="{FF2B5EF4-FFF2-40B4-BE49-F238E27FC236}">
                <a16:creationId xmlns:a16="http://schemas.microsoft.com/office/drawing/2014/main" id="{09A860AE-836A-6B3C-D663-F6B253827540}"/>
              </a:ext>
            </a:extLst>
          </p:cNvPr>
          <p:cNvSpPr>
            <a:spLocks noGrp="1"/>
          </p:cNvSpPr>
          <p:nvPr>
            <p:ph sz="half" idx="12"/>
          </p:nvPr>
        </p:nvSpPr>
        <p:spPr>
          <a:xfrm>
            <a:off x="568164" y="1047565"/>
            <a:ext cx="9694422" cy="5637319"/>
          </a:xfrm>
        </p:spPr>
        <p:txBody>
          <a:bodyPr>
            <a:normAutofit/>
          </a:bodyPr>
          <a:lstStyle/>
          <a:p>
            <a:r>
              <a:rPr lang="en-US" sz="2000" b="0" i="0" dirty="0">
                <a:solidFill>
                  <a:srgbClr val="2D2D2D"/>
                </a:solidFill>
                <a:effectLst/>
                <a:latin typeface="Noto Sans" panose="020B0502040504020204" pitchFamily="34" charset="0"/>
              </a:rPr>
              <a:t>Impress the hiring manager by opening up with a short and impactful belief statement that mirrors the organization's values and goals. Make sure your writing is original and aim to relate the statement to the </a:t>
            </a:r>
            <a:r>
              <a:rPr lang="en-US" sz="2000" b="0" i="0" u="none" strike="noStrike" dirty="0">
                <a:solidFill>
                  <a:srgbClr val="2557A7"/>
                </a:solidFill>
                <a:effectLst/>
                <a:latin typeface="Noto Sans" panose="020B0502040504020204" pitchFamily="34" charset="0"/>
                <a:hlinkClick r:id="rId3"/>
              </a:rPr>
              <a:t>mission statement</a:t>
            </a:r>
            <a:r>
              <a:rPr lang="en-US" sz="2000" b="0" i="0" dirty="0">
                <a:solidFill>
                  <a:srgbClr val="2D2D2D"/>
                </a:solidFill>
                <a:effectLst/>
                <a:latin typeface="Noto Sans" panose="020B0502040504020204" pitchFamily="34" charset="0"/>
              </a:rPr>
              <a:t> of the employer. Refer to steps you've taken to support your beliefs throughout your career and explain how you can use your values to make positive contributions to the company.</a:t>
            </a:r>
          </a:p>
          <a:p>
            <a:endParaRPr lang="en-US" sz="2000" dirty="0">
              <a:solidFill>
                <a:srgbClr val="2D2D2D"/>
              </a:solidFill>
              <a:latin typeface="Noto Sans" panose="020B0502040504020204" pitchFamily="34" charset="0"/>
            </a:endParaRPr>
          </a:p>
          <a:p>
            <a:r>
              <a:rPr lang="en-US" sz="2000" b="1" i="0" dirty="0">
                <a:solidFill>
                  <a:srgbClr val="2D2D2D"/>
                </a:solidFill>
                <a:effectLst/>
                <a:latin typeface="Noto Sans" panose="020B0502040504020204" pitchFamily="34" charset="0"/>
              </a:rPr>
              <a:t>Example: </a:t>
            </a:r>
            <a:r>
              <a:rPr lang="en-US" sz="2000" b="0" i="1" dirty="0">
                <a:solidFill>
                  <a:srgbClr val="2D2D2D"/>
                </a:solidFill>
                <a:effectLst/>
                <a:latin typeface="Noto Sans" panose="020B0502040504020204" pitchFamily="34" charset="0"/>
              </a:rPr>
              <a:t>“As a teacher, I believe every student deserves the opportunity to learn at their own individual pace, let curiosity direct their learning, and participate in hands-on activities that encourage growth.”</a:t>
            </a:r>
            <a:endParaRPr lang="en-US" sz="2000" dirty="0"/>
          </a:p>
        </p:txBody>
      </p:sp>
    </p:spTree>
    <p:extLst>
      <p:ext uri="{BB962C8B-B14F-4D97-AF65-F5344CB8AC3E}">
        <p14:creationId xmlns:p14="http://schemas.microsoft.com/office/powerpoint/2010/main" val="2723865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5A52-EB72-8381-9004-15EFA08A1549}"/>
              </a:ext>
            </a:extLst>
          </p:cNvPr>
          <p:cNvSpPr>
            <a:spLocks noGrp="1"/>
          </p:cNvSpPr>
          <p:nvPr>
            <p:ph type="title"/>
          </p:nvPr>
        </p:nvSpPr>
        <p:spPr>
          <a:xfrm>
            <a:off x="481481" y="395289"/>
            <a:ext cx="7687131" cy="1189806"/>
          </a:xfrm>
        </p:spPr>
        <p:txBody>
          <a:bodyPr/>
          <a:lstStyle/>
          <a:p>
            <a:r>
              <a:rPr lang="en-US" dirty="0"/>
              <a:t>More on writing cover letters:</a:t>
            </a:r>
          </a:p>
        </p:txBody>
      </p:sp>
      <p:sp>
        <p:nvSpPr>
          <p:cNvPr id="3" name="Content Placeholder 2">
            <a:extLst>
              <a:ext uri="{FF2B5EF4-FFF2-40B4-BE49-F238E27FC236}">
                <a16:creationId xmlns:a16="http://schemas.microsoft.com/office/drawing/2014/main" id="{66377FFE-5575-F589-0B25-1907543616B3}"/>
              </a:ext>
            </a:extLst>
          </p:cNvPr>
          <p:cNvSpPr>
            <a:spLocks noGrp="1"/>
          </p:cNvSpPr>
          <p:nvPr>
            <p:ph sz="half" idx="1"/>
          </p:nvPr>
        </p:nvSpPr>
        <p:spPr>
          <a:xfrm>
            <a:off x="481482" y="1997132"/>
            <a:ext cx="9044258" cy="4465579"/>
          </a:xfrm>
        </p:spPr>
        <p:txBody>
          <a:bodyPr>
            <a:normAutofit/>
          </a:bodyPr>
          <a:lstStyle/>
          <a:p>
            <a:r>
              <a:rPr lang="en-US" b="1" dirty="0">
                <a:hlinkClick r:id="rId3"/>
              </a:rPr>
              <a:t>https://www.themuse.com/advice/how-to-start-a-cover-letter-opening-lines-examples</a:t>
            </a:r>
            <a:r>
              <a:rPr lang="en-US" b="1" dirty="0"/>
              <a:t>]</a:t>
            </a:r>
          </a:p>
          <a:p>
            <a:r>
              <a:rPr lang="en-US" b="1" dirty="0">
                <a:hlinkClick r:id="rId4"/>
              </a:rPr>
              <a:t>https://resumegenius.com/blog/cover-letter-help/how-to-start-a-cover-letter</a:t>
            </a:r>
            <a:endParaRPr lang="en-US" b="1" dirty="0"/>
          </a:p>
          <a:p>
            <a:r>
              <a:rPr lang="en-US" b="1" dirty="0">
                <a:hlinkClick r:id="rId5"/>
              </a:rPr>
              <a:t>https://skillroads.com/blog/most-powerful-ways-to-start-a-cover-letter</a:t>
            </a:r>
            <a:endParaRPr lang="en-US" b="1" dirty="0"/>
          </a:p>
          <a:p>
            <a:endParaRPr lang="en-US" b="1" dirty="0"/>
          </a:p>
        </p:txBody>
      </p:sp>
    </p:spTree>
    <p:extLst>
      <p:ext uri="{BB962C8B-B14F-4D97-AF65-F5344CB8AC3E}">
        <p14:creationId xmlns:p14="http://schemas.microsoft.com/office/powerpoint/2010/main" val="328461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7390603" y="1580857"/>
            <a:ext cx="4132469" cy="2213542"/>
          </a:xfrm>
        </p:spPr>
        <p:txBody>
          <a:bodyPr wrap="square" anchor="b">
            <a:normAutofit/>
          </a:bodyPr>
          <a:lstStyle/>
          <a:p>
            <a:r>
              <a:rPr lang="en-US" sz="6600" dirty="0"/>
              <a:t>Thank you</a:t>
            </a:r>
          </a:p>
        </p:txBody>
      </p:sp>
    </p:spTree>
    <p:extLst>
      <p:ext uri="{BB962C8B-B14F-4D97-AF65-F5344CB8AC3E}">
        <p14:creationId xmlns:p14="http://schemas.microsoft.com/office/powerpoint/2010/main" val="310368368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ed design_Win32_SL_V17" id="{FA11C0B9-681E-43E4-B6CC-BC787D51C65C}" vid="{D48F34D0-55FB-44C4-9582-53739CEA03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2.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{E39CF2E1-57BD-43D3-91F1-8DE7DC818C44}tf11158769_win32</Template>
  <TotalTime>105</TotalTime>
  <Words>913</Words>
  <Application>Microsoft Office PowerPoint</Application>
  <PresentationFormat>Widescreen</PresentationFormat>
  <Paragraphs>44</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-apple-system</vt:lpstr>
      <vt:lpstr>Arial</vt:lpstr>
      <vt:lpstr>Avenir Next LT Pro</vt:lpstr>
      <vt:lpstr>Calibri</vt:lpstr>
      <vt:lpstr>Goudy Old Style</vt:lpstr>
      <vt:lpstr>Noto Sans</vt:lpstr>
      <vt:lpstr>Wingdings</vt:lpstr>
      <vt:lpstr>FrostyVTI</vt:lpstr>
      <vt:lpstr>How to Start A Cover Letter</vt:lpstr>
      <vt:lpstr>To create an effective opening for your cover letter, follow these steps: </vt:lpstr>
      <vt:lpstr>2. Highlight a mutual connection</vt:lpstr>
      <vt:lpstr>3. Lead with an impressive accomplishment</vt:lpstr>
      <vt:lpstr>4. Mention something newsworthy</vt:lpstr>
      <vt:lpstr>5. Express passion for what you do</vt:lpstr>
      <vt:lpstr>7. Start with a belief statement</vt:lpstr>
      <vt:lpstr>More on writing cover letters: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Start A Cover Letter</dc:title>
  <dc:creator>enjy salah</dc:creator>
  <cp:lastModifiedBy>enjy salah</cp:lastModifiedBy>
  <cp:revision>2</cp:revision>
  <dcterms:created xsi:type="dcterms:W3CDTF">2024-03-05T17:48:05Z</dcterms:created>
  <dcterms:modified xsi:type="dcterms:W3CDTF">2024-03-05T23:22:19Z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